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9" r:id="rId47"/>
    <p:sldId id="310" r:id="rId48"/>
    <p:sldId id="311" r:id="rId49"/>
    <p:sldId id="312" r:id="rId50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05910" y="243789"/>
            <a:ext cx="2056765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46288" y="5043347"/>
            <a:ext cx="8899423" cy="1002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7070" y="162204"/>
            <a:ext cx="11717858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6404" y="2080260"/>
            <a:ext cx="11299190" cy="345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image" Target="../media/image7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image" Target="../media/image7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7" Type="http://schemas.openxmlformats.org/officeDocument/2006/relationships/image" Target="../media/image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7.jpg"/><Relationship Id="rId7" Type="http://schemas.openxmlformats.org/officeDocument/2006/relationships/image" Target="../media/image2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9876" y="1052296"/>
            <a:ext cx="5135880" cy="1900555"/>
          </a:xfrm>
          <a:custGeom>
            <a:avLst/>
            <a:gdLst/>
            <a:ahLst/>
            <a:cxnLst/>
            <a:rect l="l" t="t" r="r" b="b"/>
            <a:pathLst>
              <a:path w="5135880" h="1900555">
                <a:moveTo>
                  <a:pt x="2641" y="1900008"/>
                </a:moveTo>
                <a:lnTo>
                  <a:pt x="0" y="1892858"/>
                </a:lnTo>
                <a:lnTo>
                  <a:pt x="5132870" y="0"/>
                </a:lnTo>
                <a:lnTo>
                  <a:pt x="5135511" y="7150"/>
                </a:lnTo>
                <a:lnTo>
                  <a:pt x="2641" y="19000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28516" y="825080"/>
            <a:ext cx="5927725" cy="3004185"/>
          </a:xfrm>
          <a:custGeom>
            <a:avLst/>
            <a:gdLst/>
            <a:ahLst/>
            <a:cxnLst/>
            <a:rect l="l" t="t" r="r" b="b"/>
            <a:pathLst>
              <a:path w="5927725" h="3004185">
                <a:moveTo>
                  <a:pt x="5924092" y="3003588"/>
                </a:moveTo>
                <a:lnTo>
                  <a:pt x="0" y="6807"/>
                </a:lnTo>
                <a:lnTo>
                  <a:pt x="3428" y="0"/>
                </a:lnTo>
                <a:lnTo>
                  <a:pt x="5927534" y="2996793"/>
                </a:lnTo>
                <a:lnTo>
                  <a:pt x="5924092" y="300358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4532" y="1282801"/>
            <a:ext cx="5517515" cy="4401820"/>
          </a:xfrm>
          <a:custGeom>
            <a:avLst/>
            <a:gdLst/>
            <a:ahLst/>
            <a:cxnLst/>
            <a:rect l="l" t="t" r="r" b="b"/>
            <a:pathLst>
              <a:path w="5517515" h="4401820">
                <a:moveTo>
                  <a:pt x="4749" y="4401642"/>
                </a:moveTo>
                <a:lnTo>
                  <a:pt x="0" y="4395685"/>
                </a:lnTo>
                <a:lnTo>
                  <a:pt x="5512396" y="0"/>
                </a:lnTo>
                <a:lnTo>
                  <a:pt x="5517146" y="5956"/>
                </a:lnTo>
                <a:lnTo>
                  <a:pt x="4749" y="440164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97771" y="4561789"/>
            <a:ext cx="6857365" cy="1322070"/>
          </a:xfrm>
          <a:custGeom>
            <a:avLst/>
            <a:gdLst/>
            <a:ahLst/>
            <a:cxnLst/>
            <a:rect l="l" t="t" r="r" b="b"/>
            <a:pathLst>
              <a:path w="6857365" h="1322070">
                <a:moveTo>
                  <a:pt x="1435" y="1321841"/>
                </a:moveTo>
                <a:lnTo>
                  <a:pt x="0" y="1314348"/>
                </a:lnTo>
                <a:lnTo>
                  <a:pt x="6855841" y="0"/>
                </a:lnTo>
                <a:lnTo>
                  <a:pt x="6857276" y="7480"/>
                </a:lnTo>
                <a:lnTo>
                  <a:pt x="1435" y="132184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6290" y="1505191"/>
            <a:ext cx="7736205" cy="2694305"/>
          </a:xfrm>
          <a:custGeom>
            <a:avLst/>
            <a:gdLst/>
            <a:ahLst/>
            <a:cxnLst/>
            <a:rect l="l" t="t" r="r" b="b"/>
            <a:pathLst>
              <a:path w="7736205" h="2694304">
                <a:moveTo>
                  <a:pt x="7733474" y="2693809"/>
                </a:moveTo>
                <a:lnTo>
                  <a:pt x="0" y="7200"/>
                </a:lnTo>
                <a:lnTo>
                  <a:pt x="2501" y="0"/>
                </a:lnTo>
                <a:lnTo>
                  <a:pt x="7735976" y="2686608"/>
                </a:lnTo>
                <a:lnTo>
                  <a:pt x="7733474" y="26938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10471" y="4578527"/>
            <a:ext cx="624840" cy="667385"/>
          </a:xfrm>
          <a:custGeom>
            <a:avLst/>
            <a:gdLst/>
            <a:ahLst/>
            <a:cxnLst/>
            <a:rect l="l" t="t" r="r" b="b"/>
            <a:pathLst>
              <a:path w="624840" h="667385">
                <a:moveTo>
                  <a:pt x="5562" y="666953"/>
                </a:moveTo>
                <a:lnTo>
                  <a:pt x="0" y="661746"/>
                </a:lnTo>
                <a:lnTo>
                  <a:pt x="619188" y="0"/>
                </a:lnTo>
                <a:lnTo>
                  <a:pt x="624751" y="5206"/>
                </a:lnTo>
                <a:lnTo>
                  <a:pt x="5562" y="66695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12971" y="2059355"/>
            <a:ext cx="775335" cy="1798955"/>
          </a:xfrm>
          <a:custGeom>
            <a:avLst/>
            <a:gdLst/>
            <a:ahLst/>
            <a:cxnLst/>
            <a:rect l="l" t="t" r="r" b="b"/>
            <a:pathLst>
              <a:path w="775334" h="1798954">
                <a:moveTo>
                  <a:pt x="7010" y="1798764"/>
                </a:moveTo>
                <a:lnTo>
                  <a:pt x="0" y="1795779"/>
                </a:lnTo>
                <a:lnTo>
                  <a:pt x="768096" y="0"/>
                </a:lnTo>
                <a:lnTo>
                  <a:pt x="775093" y="2997"/>
                </a:lnTo>
                <a:lnTo>
                  <a:pt x="7010" y="179876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83570" y="695426"/>
            <a:ext cx="4801235" cy="259715"/>
          </a:xfrm>
          <a:custGeom>
            <a:avLst/>
            <a:gdLst/>
            <a:ahLst/>
            <a:cxnLst/>
            <a:rect l="l" t="t" r="r" b="b"/>
            <a:pathLst>
              <a:path w="4801234" h="259715">
                <a:moveTo>
                  <a:pt x="4800523" y="259575"/>
                </a:moveTo>
                <a:lnTo>
                  <a:pt x="0" y="7620"/>
                </a:lnTo>
                <a:lnTo>
                  <a:pt x="393" y="0"/>
                </a:lnTo>
                <a:lnTo>
                  <a:pt x="4800930" y="251955"/>
                </a:lnTo>
                <a:lnTo>
                  <a:pt x="4800523" y="2595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53484" y="1586801"/>
            <a:ext cx="3684904" cy="3683000"/>
          </a:xfrm>
          <a:custGeom>
            <a:avLst/>
            <a:gdLst/>
            <a:ahLst/>
            <a:cxnLst/>
            <a:rect l="l" t="t" r="r" b="b"/>
            <a:pathLst>
              <a:path w="3684904" h="3683000">
                <a:moveTo>
                  <a:pt x="2080803" y="12700"/>
                </a:moveTo>
                <a:lnTo>
                  <a:pt x="1604228" y="12700"/>
                </a:lnTo>
                <a:lnTo>
                  <a:pt x="1651212" y="0"/>
                </a:lnTo>
                <a:lnTo>
                  <a:pt x="2033819" y="0"/>
                </a:lnTo>
                <a:lnTo>
                  <a:pt x="2080803" y="12700"/>
                </a:lnTo>
                <a:close/>
              </a:path>
              <a:path w="3684904" h="3683000">
                <a:moveTo>
                  <a:pt x="2219491" y="38100"/>
                </a:moveTo>
                <a:lnTo>
                  <a:pt x="1465539" y="38100"/>
                </a:lnTo>
                <a:lnTo>
                  <a:pt x="1557611" y="12700"/>
                </a:lnTo>
                <a:lnTo>
                  <a:pt x="2127419" y="12700"/>
                </a:lnTo>
                <a:lnTo>
                  <a:pt x="2219491" y="38100"/>
                </a:lnTo>
                <a:close/>
              </a:path>
              <a:path w="3684904" h="3683000">
                <a:moveTo>
                  <a:pt x="2219491" y="3644900"/>
                </a:moveTo>
                <a:lnTo>
                  <a:pt x="1465539" y="3644900"/>
                </a:lnTo>
                <a:lnTo>
                  <a:pt x="1199708" y="3568700"/>
                </a:lnTo>
                <a:lnTo>
                  <a:pt x="1157076" y="3543300"/>
                </a:lnTo>
                <a:lnTo>
                  <a:pt x="1114963" y="3530600"/>
                </a:lnTo>
                <a:lnTo>
                  <a:pt x="1073384" y="3505200"/>
                </a:lnTo>
                <a:lnTo>
                  <a:pt x="1032354" y="3492500"/>
                </a:lnTo>
                <a:lnTo>
                  <a:pt x="991888" y="3467100"/>
                </a:lnTo>
                <a:lnTo>
                  <a:pt x="952001" y="3454400"/>
                </a:lnTo>
                <a:lnTo>
                  <a:pt x="912709" y="3429000"/>
                </a:lnTo>
                <a:lnTo>
                  <a:pt x="874026" y="3403600"/>
                </a:lnTo>
                <a:lnTo>
                  <a:pt x="835968" y="3378200"/>
                </a:lnTo>
                <a:lnTo>
                  <a:pt x="798550" y="3352800"/>
                </a:lnTo>
                <a:lnTo>
                  <a:pt x="761787" y="3327400"/>
                </a:lnTo>
                <a:lnTo>
                  <a:pt x="725695" y="3302000"/>
                </a:lnTo>
                <a:lnTo>
                  <a:pt x="690288" y="3276600"/>
                </a:lnTo>
                <a:lnTo>
                  <a:pt x="655581" y="3238500"/>
                </a:lnTo>
                <a:lnTo>
                  <a:pt x="621590" y="3213100"/>
                </a:lnTo>
                <a:lnTo>
                  <a:pt x="588330" y="3187700"/>
                </a:lnTo>
                <a:lnTo>
                  <a:pt x="555816" y="3149600"/>
                </a:lnTo>
                <a:lnTo>
                  <a:pt x="524063" y="3124200"/>
                </a:lnTo>
                <a:lnTo>
                  <a:pt x="493086" y="3086100"/>
                </a:lnTo>
                <a:lnTo>
                  <a:pt x="462901" y="3060700"/>
                </a:lnTo>
                <a:lnTo>
                  <a:pt x="433523" y="3022600"/>
                </a:lnTo>
                <a:lnTo>
                  <a:pt x="404967" y="2984500"/>
                </a:lnTo>
                <a:lnTo>
                  <a:pt x="377247" y="2946400"/>
                </a:lnTo>
                <a:lnTo>
                  <a:pt x="350380" y="2921000"/>
                </a:lnTo>
                <a:lnTo>
                  <a:pt x="324380" y="2882900"/>
                </a:lnTo>
                <a:lnTo>
                  <a:pt x="299263" y="2844800"/>
                </a:lnTo>
                <a:lnTo>
                  <a:pt x="275043" y="2806700"/>
                </a:lnTo>
                <a:lnTo>
                  <a:pt x="251736" y="2768600"/>
                </a:lnTo>
                <a:lnTo>
                  <a:pt x="229357" y="2730500"/>
                </a:lnTo>
                <a:lnTo>
                  <a:pt x="207921" y="2692400"/>
                </a:lnTo>
                <a:lnTo>
                  <a:pt x="187444" y="2641600"/>
                </a:lnTo>
                <a:lnTo>
                  <a:pt x="167940" y="2603500"/>
                </a:lnTo>
                <a:lnTo>
                  <a:pt x="149424" y="2565400"/>
                </a:lnTo>
                <a:lnTo>
                  <a:pt x="131912" y="2527300"/>
                </a:lnTo>
                <a:lnTo>
                  <a:pt x="115420" y="2476500"/>
                </a:lnTo>
                <a:lnTo>
                  <a:pt x="99961" y="2438400"/>
                </a:lnTo>
                <a:lnTo>
                  <a:pt x="85552" y="2387600"/>
                </a:lnTo>
                <a:lnTo>
                  <a:pt x="72207" y="2349500"/>
                </a:lnTo>
                <a:lnTo>
                  <a:pt x="59941" y="2298700"/>
                </a:lnTo>
                <a:lnTo>
                  <a:pt x="48771" y="2260600"/>
                </a:lnTo>
                <a:lnTo>
                  <a:pt x="38710" y="2209800"/>
                </a:lnTo>
                <a:lnTo>
                  <a:pt x="29774" y="2171700"/>
                </a:lnTo>
                <a:lnTo>
                  <a:pt x="21979" y="2120900"/>
                </a:lnTo>
                <a:lnTo>
                  <a:pt x="15339" y="2070100"/>
                </a:lnTo>
                <a:lnTo>
                  <a:pt x="9869" y="2032000"/>
                </a:lnTo>
                <a:lnTo>
                  <a:pt x="5585" y="1981200"/>
                </a:lnTo>
                <a:lnTo>
                  <a:pt x="2502" y="1930400"/>
                </a:lnTo>
                <a:lnTo>
                  <a:pt x="635" y="1879600"/>
                </a:lnTo>
                <a:lnTo>
                  <a:pt x="0" y="1841500"/>
                </a:lnTo>
                <a:lnTo>
                  <a:pt x="635" y="1790700"/>
                </a:lnTo>
                <a:lnTo>
                  <a:pt x="2502" y="1739900"/>
                </a:lnTo>
                <a:lnTo>
                  <a:pt x="5585" y="1689100"/>
                </a:lnTo>
                <a:lnTo>
                  <a:pt x="9869" y="1638300"/>
                </a:lnTo>
                <a:lnTo>
                  <a:pt x="15339" y="1600200"/>
                </a:lnTo>
                <a:lnTo>
                  <a:pt x="21979" y="1549400"/>
                </a:lnTo>
                <a:lnTo>
                  <a:pt x="29774" y="1498600"/>
                </a:lnTo>
                <a:lnTo>
                  <a:pt x="38710" y="1460500"/>
                </a:lnTo>
                <a:lnTo>
                  <a:pt x="48771" y="1409700"/>
                </a:lnTo>
                <a:lnTo>
                  <a:pt x="59941" y="1371600"/>
                </a:lnTo>
                <a:lnTo>
                  <a:pt x="72207" y="1320800"/>
                </a:lnTo>
                <a:lnTo>
                  <a:pt x="85552" y="1282700"/>
                </a:lnTo>
                <a:lnTo>
                  <a:pt x="99961" y="1231900"/>
                </a:lnTo>
                <a:lnTo>
                  <a:pt x="115420" y="1193800"/>
                </a:lnTo>
                <a:lnTo>
                  <a:pt x="131912" y="1155700"/>
                </a:lnTo>
                <a:lnTo>
                  <a:pt x="149424" y="1104900"/>
                </a:lnTo>
                <a:lnTo>
                  <a:pt x="167940" y="1066800"/>
                </a:lnTo>
                <a:lnTo>
                  <a:pt x="187444" y="1028700"/>
                </a:lnTo>
                <a:lnTo>
                  <a:pt x="207921" y="990600"/>
                </a:lnTo>
                <a:lnTo>
                  <a:pt x="229357" y="939800"/>
                </a:lnTo>
                <a:lnTo>
                  <a:pt x="251736" y="901700"/>
                </a:lnTo>
                <a:lnTo>
                  <a:pt x="275043" y="863600"/>
                </a:lnTo>
                <a:lnTo>
                  <a:pt x="299263" y="825500"/>
                </a:lnTo>
                <a:lnTo>
                  <a:pt x="324380" y="787400"/>
                </a:lnTo>
                <a:lnTo>
                  <a:pt x="350380" y="749300"/>
                </a:lnTo>
                <a:lnTo>
                  <a:pt x="377247" y="723900"/>
                </a:lnTo>
                <a:lnTo>
                  <a:pt x="404967" y="685800"/>
                </a:lnTo>
                <a:lnTo>
                  <a:pt x="433523" y="647700"/>
                </a:lnTo>
                <a:lnTo>
                  <a:pt x="462901" y="609600"/>
                </a:lnTo>
                <a:lnTo>
                  <a:pt x="493086" y="584200"/>
                </a:lnTo>
                <a:lnTo>
                  <a:pt x="524063" y="546100"/>
                </a:lnTo>
                <a:lnTo>
                  <a:pt x="555816" y="520700"/>
                </a:lnTo>
                <a:lnTo>
                  <a:pt x="588330" y="482600"/>
                </a:lnTo>
                <a:lnTo>
                  <a:pt x="621590" y="457200"/>
                </a:lnTo>
                <a:lnTo>
                  <a:pt x="655581" y="431800"/>
                </a:lnTo>
                <a:lnTo>
                  <a:pt x="690288" y="393700"/>
                </a:lnTo>
                <a:lnTo>
                  <a:pt x="725695" y="368300"/>
                </a:lnTo>
                <a:lnTo>
                  <a:pt x="761787" y="342900"/>
                </a:lnTo>
                <a:lnTo>
                  <a:pt x="798550" y="317500"/>
                </a:lnTo>
                <a:lnTo>
                  <a:pt x="835968" y="292100"/>
                </a:lnTo>
                <a:lnTo>
                  <a:pt x="874026" y="266700"/>
                </a:lnTo>
                <a:lnTo>
                  <a:pt x="912709" y="241300"/>
                </a:lnTo>
                <a:lnTo>
                  <a:pt x="952001" y="228600"/>
                </a:lnTo>
                <a:lnTo>
                  <a:pt x="1032354" y="177800"/>
                </a:lnTo>
                <a:lnTo>
                  <a:pt x="1073384" y="165100"/>
                </a:lnTo>
                <a:lnTo>
                  <a:pt x="1114963" y="139700"/>
                </a:lnTo>
                <a:lnTo>
                  <a:pt x="1199708" y="114300"/>
                </a:lnTo>
                <a:lnTo>
                  <a:pt x="1242843" y="88900"/>
                </a:lnTo>
                <a:lnTo>
                  <a:pt x="1420114" y="38100"/>
                </a:lnTo>
                <a:lnTo>
                  <a:pt x="2264916" y="38100"/>
                </a:lnTo>
                <a:lnTo>
                  <a:pt x="2442186" y="88900"/>
                </a:lnTo>
                <a:lnTo>
                  <a:pt x="2485320" y="114300"/>
                </a:lnTo>
                <a:lnTo>
                  <a:pt x="2570063" y="139700"/>
                </a:lnTo>
                <a:lnTo>
                  <a:pt x="2611641" y="165100"/>
                </a:lnTo>
                <a:lnTo>
                  <a:pt x="2652670" y="177800"/>
                </a:lnTo>
                <a:lnTo>
                  <a:pt x="2733020" y="228600"/>
                </a:lnTo>
                <a:lnTo>
                  <a:pt x="2772310" y="241300"/>
                </a:lnTo>
                <a:lnTo>
                  <a:pt x="2810991" y="266700"/>
                </a:lnTo>
                <a:lnTo>
                  <a:pt x="2849047" y="292100"/>
                </a:lnTo>
                <a:lnTo>
                  <a:pt x="2886463" y="317500"/>
                </a:lnTo>
                <a:lnTo>
                  <a:pt x="2923224" y="342900"/>
                </a:lnTo>
                <a:lnTo>
                  <a:pt x="2959314" y="368300"/>
                </a:lnTo>
                <a:lnTo>
                  <a:pt x="2994718" y="393700"/>
                </a:lnTo>
                <a:lnTo>
                  <a:pt x="3029422" y="431800"/>
                </a:lnTo>
                <a:lnTo>
                  <a:pt x="3063410" y="457200"/>
                </a:lnTo>
                <a:lnTo>
                  <a:pt x="3096667" y="482600"/>
                </a:lnTo>
                <a:lnTo>
                  <a:pt x="3129177" y="520700"/>
                </a:lnTo>
                <a:lnTo>
                  <a:pt x="3160927" y="546100"/>
                </a:lnTo>
                <a:lnTo>
                  <a:pt x="3191899" y="584200"/>
                </a:lnTo>
                <a:lnTo>
                  <a:pt x="3222080" y="609600"/>
                </a:lnTo>
                <a:lnTo>
                  <a:pt x="3251453" y="647700"/>
                </a:lnTo>
                <a:lnTo>
                  <a:pt x="3280005" y="685800"/>
                </a:lnTo>
                <a:lnTo>
                  <a:pt x="3307719" y="723900"/>
                </a:lnTo>
                <a:lnTo>
                  <a:pt x="3334581" y="749300"/>
                </a:lnTo>
                <a:lnTo>
                  <a:pt x="3360575" y="787400"/>
                </a:lnTo>
                <a:lnTo>
                  <a:pt x="3385687" y="825500"/>
                </a:lnTo>
                <a:lnTo>
                  <a:pt x="3409900" y="863600"/>
                </a:lnTo>
                <a:lnTo>
                  <a:pt x="3433201" y="901700"/>
                </a:lnTo>
                <a:lnTo>
                  <a:pt x="3455573" y="939800"/>
                </a:lnTo>
                <a:lnTo>
                  <a:pt x="3477002" y="990600"/>
                </a:lnTo>
                <a:lnTo>
                  <a:pt x="3497472" y="1028700"/>
                </a:lnTo>
                <a:lnTo>
                  <a:pt x="3516968" y="1066800"/>
                </a:lnTo>
                <a:lnTo>
                  <a:pt x="3535475" y="1104900"/>
                </a:lnTo>
                <a:lnTo>
                  <a:pt x="3552978" y="1155700"/>
                </a:lnTo>
                <a:lnTo>
                  <a:pt x="3569462" y="1193800"/>
                </a:lnTo>
                <a:lnTo>
                  <a:pt x="3584911" y="1231900"/>
                </a:lnTo>
                <a:lnTo>
                  <a:pt x="3599311" y="1282700"/>
                </a:lnTo>
                <a:lnTo>
                  <a:pt x="3612646" y="1320800"/>
                </a:lnTo>
                <a:lnTo>
                  <a:pt x="3624901" y="1371600"/>
                </a:lnTo>
                <a:lnTo>
                  <a:pt x="3636060" y="1409700"/>
                </a:lnTo>
                <a:lnTo>
                  <a:pt x="3646110" y="1460500"/>
                </a:lnTo>
                <a:lnTo>
                  <a:pt x="3655034" y="1498600"/>
                </a:lnTo>
                <a:lnTo>
                  <a:pt x="3662817" y="1549400"/>
                </a:lnTo>
                <a:lnTo>
                  <a:pt x="3669445" y="1600200"/>
                </a:lnTo>
                <a:lnTo>
                  <a:pt x="3674901" y="1638300"/>
                </a:lnTo>
                <a:lnTo>
                  <a:pt x="3679172" y="1689100"/>
                </a:lnTo>
                <a:lnTo>
                  <a:pt x="3682241" y="1739900"/>
                </a:lnTo>
                <a:lnTo>
                  <a:pt x="3684093" y="1790700"/>
                </a:lnTo>
                <a:lnTo>
                  <a:pt x="3684714" y="1841500"/>
                </a:lnTo>
                <a:lnTo>
                  <a:pt x="3684093" y="1879600"/>
                </a:lnTo>
                <a:lnTo>
                  <a:pt x="3682241" y="1930400"/>
                </a:lnTo>
                <a:lnTo>
                  <a:pt x="3679172" y="1981200"/>
                </a:lnTo>
                <a:lnTo>
                  <a:pt x="3674901" y="2032000"/>
                </a:lnTo>
                <a:lnTo>
                  <a:pt x="3669445" y="2070100"/>
                </a:lnTo>
                <a:lnTo>
                  <a:pt x="3662817" y="2120900"/>
                </a:lnTo>
                <a:lnTo>
                  <a:pt x="3655034" y="2171700"/>
                </a:lnTo>
                <a:lnTo>
                  <a:pt x="3646110" y="2209800"/>
                </a:lnTo>
                <a:lnTo>
                  <a:pt x="3636060" y="2260600"/>
                </a:lnTo>
                <a:lnTo>
                  <a:pt x="3624901" y="2298700"/>
                </a:lnTo>
                <a:lnTo>
                  <a:pt x="3612646" y="2349500"/>
                </a:lnTo>
                <a:lnTo>
                  <a:pt x="3599311" y="2387600"/>
                </a:lnTo>
                <a:lnTo>
                  <a:pt x="3584911" y="2438400"/>
                </a:lnTo>
                <a:lnTo>
                  <a:pt x="3569462" y="2476500"/>
                </a:lnTo>
                <a:lnTo>
                  <a:pt x="3552978" y="2527300"/>
                </a:lnTo>
                <a:lnTo>
                  <a:pt x="3535475" y="2565400"/>
                </a:lnTo>
                <a:lnTo>
                  <a:pt x="3516968" y="2603500"/>
                </a:lnTo>
                <a:lnTo>
                  <a:pt x="3497472" y="2641600"/>
                </a:lnTo>
                <a:lnTo>
                  <a:pt x="3477002" y="2692400"/>
                </a:lnTo>
                <a:lnTo>
                  <a:pt x="3455573" y="2730500"/>
                </a:lnTo>
                <a:lnTo>
                  <a:pt x="3433201" y="2768600"/>
                </a:lnTo>
                <a:lnTo>
                  <a:pt x="3409900" y="2806700"/>
                </a:lnTo>
                <a:lnTo>
                  <a:pt x="3385687" y="2844800"/>
                </a:lnTo>
                <a:lnTo>
                  <a:pt x="3360575" y="2882900"/>
                </a:lnTo>
                <a:lnTo>
                  <a:pt x="3334581" y="2921000"/>
                </a:lnTo>
                <a:lnTo>
                  <a:pt x="3307719" y="2946400"/>
                </a:lnTo>
                <a:lnTo>
                  <a:pt x="3280005" y="2984500"/>
                </a:lnTo>
                <a:lnTo>
                  <a:pt x="3251453" y="3022600"/>
                </a:lnTo>
                <a:lnTo>
                  <a:pt x="3222080" y="3060700"/>
                </a:lnTo>
                <a:lnTo>
                  <a:pt x="3191899" y="3086100"/>
                </a:lnTo>
                <a:lnTo>
                  <a:pt x="3160927" y="3124200"/>
                </a:lnTo>
                <a:lnTo>
                  <a:pt x="3129177" y="3149600"/>
                </a:lnTo>
                <a:lnTo>
                  <a:pt x="3096667" y="3187700"/>
                </a:lnTo>
                <a:lnTo>
                  <a:pt x="3063410" y="3213100"/>
                </a:lnTo>
                <a:lnTo>
                  <a:pt x="3029422" y="3238500"/>
                </a:lnTo>
                <a:lnTo>
                  <a:pt x="2994718" y="3276600"/>
                </a:lnTo>
                <a:lnTo>
                  <a:pt x="2959314" y="3302000"/>
                </a:lnTo>
                <a:lnTo>
                  <a:pt x="2923224" y="3327400"/>
                </a:lnTo>
                <a:lnTo>
                  <a:pt x="2886463" y="3352800"/>
                </a:lnTo>
                <a:lnTo>
                  <a:pt x="2849047" y="3378200"/>
                </a:lnTo>
                <a:lnTo>
                  <a:pt x="2810991" y="3403600"/>
                </a:lnTo>
                <a:lnTo>
                  <a:pt x="2772310" y="3429000"/>
                </a:lnTo>
                <a:lnTo>
                  <a:pt x="2733020" y="3454400"/>
                </a:lnTo>
                <a:lnTo>
                  <a:pt x="2693134" y="3467100"/>
                </a:lnTo>
                <a:lnTo>
                  <a:pt x="2652670" y="3492500"/>
                </a:lnTo>
                <a:lnTo>
                  <a:pt x="2611641" y="3505200"/>
                </a:lnTo>
                <a:lnTo>
                  <a:pt x="2570063" y="3530600"/>
                </a:lnTo>
                <a:lnTo>
                  <a:pt x="2527951" y="3543300"/>
                </a:lnTo>
                <a:lnTo>
                  <a:pt x="2485320" y="3568700"/>
                </a:lnTo>
                <a:lnTo>
                  <a:pt x="2219491" y="3644900"/>
                </a:lnTo>
                <a:close/>
              </a:path>
              <a:path w="3684904" h="3683000">
                <a:moveTo>
                  <a:pt x="2127419" y="3657600"/>
                </a:moveTo>
                <a:lnTo>
                  <a:pt x="1557611" y="3657600"/>
                </a:lnTo>
                <a:lnTo>
                  <a:pt x="1511376" y="3644900"/>
                </a:lnTo>
                <a:lnTo>
                  <a:pt x="2173654" y="3644900"/>
                </a:lnTo>
                <a:lnTo>
                  <a:pt x="2127419" y="3657600"/>
                </a:lnTo>
                <a:close/>
              </a:path>
              <a:path w="3684904" h="3683000">
                <a:moveTo>
                  <a:pt x="2033819" y="3670300"/>
                </a:moveTo>
                <a:lnTo>
                  <a:pt x="1651212" y="3670300"/>
                </a:lnTo>
                <a:lnTo>
                  <a:pt x="1604228" y="3657600"/>
                </a:lnTo>
                <a:lnTo>
                  <a:pt x="2080803" y="3657600"/>
                </a:lnTo>
                <a:lnTo>
                  <a:pt x="2033819" y="3670300"/>
                </a:lnTo>
                <a:close/>
              </a:path>
              <a:path w="3684904" h="3683000">
                <a:moveTo>
                  <a:pt x="1890816" y="3683000"/>
                </a:moveTo>
                <a:lnTo>
                  <a:pt x="1794215" y="3683000"/>
                </a:lnTo>
                <a:lnTo>
                  <a:pt x="1746221" y="3670300"/>
                </a:lnTo>
                <a:lnTo>
                  <a:pt x="1938810" y="3670300"/>
                </a:lnTo>
                <a:lnTo>
                  <a:pt x="1890816" y="3683000"/>
                </a:lnTo>
                <a:close/>
              </a:path>
            </a:pathLst>
          </a:custGeom>
          <a:solidFill>
            <a:srgbClr val="0D0D0D">
              <a:alpha val="38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89020" y="1440684"/>
            <a:ext cx="4010660" cy="4010660"/>
          </a:xfrm>
          <a:custGeom>
            <a:avLst/>
            <a:gdLst/>
            <a:ahLst/>
            <a:cxnLst/>
            <a:rect l="l" t="t" r="r" b="b"/>
            <a:pathLst>
              <a:path w="4010659" h="4010660">
                <a:moveTo>
                  <a:pt x="2004098" y="4010572"/>
                </a:moveTo>
                <a:lnTo>
                  <a:pt x="1959202" y="4010028"/>
                </a:lnTo>
                <a:lnTo>
                  <a:pt x="1914354" y="4007725"/>
                </a:lnTo>
                <a:lnTo>
                  <a:pt x="1869611" y="4003664"/>
                </a:lnTo>
                <a:lnTo>
                  <a:pt x="1825030" y="3997846"/>
                </a:lnTo>
                <a:lnTo>
                  <a:pt x="1780666" y="3990271"/>
                </a:lnTo>
                <a:lnTo>
                  <a:pt x="1736576" y="3980940"/>
                </a:lnTo>
                <a:lnTo>
                  <a:pt x="1692815" y="3969854"/>
                </a:lnTo>
                <a:lnTo>
                  <a:pt x="1649440" y="3957012"/>
                </a:lnTo>
                <a:lnTo>
                  <a:pt x="1606507" y="3942416"/>
                </a:lnTo>
                <a:lnTo>
                  <a:pt x="1564071" y="3926067"/>
                </a:lnTo>
                <a:lnTo>
                  <a:pt x="1522190" y="3907964"/>
                </a:lnTo>
                <a:lnTo>
                  <a:pt x="1480919" y="3888108"/>
                </a:lnTo>
                <a:lnTo>
                  <a:pt x="1440314" y="3866501"/>
                </a:lnTo>
                <a:lnTo>
                  <a:pt x="1400431" y="3843142"/>
                </a:lnTo>
                <a:lnTo>
                  <a:pt x="1361327" y="3818032"/>
                </a:lnTo>
                <a:lnTo>
                  <a:pt x="1323058" y="3791172"/>
                </a:lnTo>
                <a:lnTo>
                  <a:pt x="1285679" y="3762562"/>
                </a:lnTo>
                <a:lnTo>
                  <a:pt x="1249247" y="3732202"/>
                </a:lnTo>
                <a:lnTo>
                  <a:pt x="1213817" y="3700095"/>
                </a:lnTo>
                <a:lnTo>
                  <a:pt x="1179447" y="3666239"/>
                </a:lnTo>
                <a:lnTo>
                  <a:pt x="324483" y="2792987"/>
                </a:lnTo>
                <a:lnTo>
                  <a:pt x="291512" y="2757741"/>
                </a:lnTo>
                <a:lnTo>
                  <a:pt x="260309" y="2721482"/>
                </a:lnTo>
                <a:lnTo>
                  <a:pt x="230876" y="2684266"/>
                </a:lnTo>
                <a:lnTo>
                  <a:pt x="203210" y="2646148"/>
                </a:lnTo>
                <a:lnTo>
                  <a:pt x="177312" y="2607186"/>
                </a:lnTo>
                <a:lnTo>
                  <a:pt x="153181" y="2567434"/>
                </a:lnTo>
                <a:lnTo>
                  <a:pt x="130816" y="2526949"/>
                </a:lnTo>
                <a:lnTo>
                  <a:pt x="110217" y="2485787"/>
                </a:lnTo>
                <a:lnTo>
                  <a:pt x="91383" y="2444003"/>
                </a:lnTo>
                <a:lnTo>
                  <a:pt x="74313" y="2401654"/>
                </a:lnTo>
                <a:lnTo>
                  <a:pt x="59008" y="2358795"/>
                </a:lnTo>
                <a:lnTo>
                  <a:pt x="45466" y="2315483"/>
                </a:lnTo>
                <a:lnTo>
                  <a:pt x="33687" y="2271773"/>
                </a:lnTo>
                <a:lnTo>
                  <a:pt x="23670" y="2227722"/>
                </a:lnTo>
                <a:lnTo>
                  <a:pt x="15415" y="2183385"/>
                </a:lnTo>
                <a:lnTo>
                  <a:pt x="8921" y="2138818"/>
                </a:lnTo>
                <a:lnTo>
                  <a:pt x="4187" y="2094078"/>
                </a:lnTo>
                <a:lnTo>
                  <a:pt x="1214" y="2049219"/>
                </a:lnTo>
                <a:lnTo>
                  <a:pt x="0" y="2004299"/>
                </a:lnTo>
                <a:lnTo>
                  <a:pt x="544" y="1959373"/>
                </a:lnTo>
                <a:lnTo>
                  <a:pt x="2847" y="1914497"/>
                </a:lnTo>
                <a:lnTo>
                  <a:pt x="6907" y="1869727"/>
                </a:lnTo>
                <a:lnTo>
                  <a:pt x="12725" y="1825119"/>
                </a:lnTo>
                <a:lnTo>
                  <a:pt x="20299" y="1780728"/>
                </a:lnTo>
                <a:lnTo>
                  <a:pt x="29629" y="1736612"/>
                </a:lnTo>
                <a:lnTo>
                  <a:pt x="40714" y="1692825"/>
                </a:lnTo>
                <a:lnTo>
                  <a:pt x="53554" y="1649425"/>
                </a:lnTo>
                <a:lnTo>
                  <a:pt x="68148" y="1606466"/>
                </a:lnTo>
                <a:lnTo>
                  <a:pt x="84496" y="1564004"/>
                </a:lnTo>
                <a:lnTo>
                  <a:pt x="102597" y="1522096"/>
                </a:lnTo>
                <a:lnTo>
                  <a:pt x="122450" y="1480798"/>
                </a:lnTo>
                <a:lnTo>
                  <a:pt x="144055" y="1440165"/>
                </a:lnTo>
                <a:lnTo>
                  <a:pt x="167412" y="1400254"/>
                </a:lnTo>
                <a:lnTo>
                  <a:pt x="192519" y="1361120"/>
                </a:lnTo>
                <a:lnTo>
                  <a:pt x="219376" y="1322820"/>
                </a:lnTo>
                <a:lnTo>
                  <a:pt x="247983" y="1285409"/>
                </a:lnTo>
                <a:lnTo>
                  <a:pt x="278339" y="1248943"/>
                </a:lnTo>
                <a:lnTo>
                  <a:pt x="310443" y="1213478"/>
                </a:lnTo>
                <a:lnTo>
                  <a:pt x="344295" y="1179071"/>
                </a:lnTo>
                <a:lnTo>
                  <a:pt x="1217547" y="324107"/>
                </a:lnTo>
                <a:lnTo>
                  <a:pt x="1252796" y="291174"/>
                </a:lnTo>
                <a:lnTo>
                  <a:pt x="1289058" y="260007"/>
                </a:lnTo>
                <a:lnTo>
                  <a:pt x="1326277" y="230608"/>
                </a:lnTo>
                <a:lnTo>
                  <a:pt x="1364396" y="202974"/>
                </a:lnTo>
                <a:lnTo>
                  <a:pt x="1403361" y="177106"/>
                </a:lnTo>
                <a:lnTo>
                  <a:pt x="1443115" y="153002"/>
                </a:lnTo>
                <a:lnTo>
                  <a:pt x="1483603" y="130663"/>
                </a:lnTo>
                <a:lnTo>
                  <a:pt x="1524767" y="110088"/>
                </a:lnTo>
                <a:lnTo>
                  <a:pt x="1566553" y="91276"/>
                </a:lnTo>
                <a:lnTo>
                  <a:pt x="1608904" y="74226"/>
                </a:lnTo>
                <a:lnTo>
                  <a:pt x="1651764" y="58938"/>
                </a:lnTo>
                <a:lnTo>
                  <a:pt x="1695078" y="45412"/>
                </a:lnTo>
                <a:lnTo>
                  <a:pt x="1738789" y="33647"/>
                </a:lnTo>
                <a:lnTo>
                  <a:pt x="1782841" y="23641"/>
                </a:lnTo>
                <a:lnTo>
                  <a:pt x="1827180" y="15396"/>
                </a:lnTo>
                <a:lnTo>
                  <a:pt x="1871747" y="8910"/>
                </a:lnTo>
                <a:lnTo>
                  <a:pt x="1916489" y="4182"/>
                </a:lnTo>
                <a:lnTo>
                  <a:pt x="1961348" y="1212"/>
                </a:lnTo>
                <a:lnTo>
                  <a:pt x="2006268" y="0"/>
                </a:lnTo>
                <a:lnTo>
                  <a:pt x="2051195" y="544"/>
                </a:lnTo>
                <a:lnTo>
                  <a:pt x="2096071" y="2844"/>
                </a:lnTo>
                <a:lnTo>
                  <a:pt x="2140841" y="6901"/>
                </a:lnTo>
                <a:lnTo>
                  <a:pt x="2185448" y="12712"/>
                </a:lnTo>
                <a:lnTo>
                  <a:pt x="2229838" y="20278"/>
                </a:lnTo>
                <a:lnTo>
                  <a:pt x="2273954" y="29598"/>
                </a:lnTo>
                <a:lnTo>
                  <a:pt x="2317740" y="40671"/>
                </a:lnTo>
                <a:lnTo>
                  <a:pt x="2361139" y="53497"/>
                </a:lnTo>
                <a:lnTo>
                  <a:pt x="2404097" y="68075"/>
                </a:lnTo>
                <a:lnTo>
                  <a:pt x="2446557" y="84405"/>
                </a:lnTo>
                <a:lnTo>
                  <a:pt x="2488463" y="102486"/>
                </a:lnTo>
                <a:lnTo>
                  <a:pt x="2529759" y="122318"/>
                </a:lnTo>
                <a:lnTo>
                  <a:pt x="2570390" y="143899"/>
                </a:lnTo>
                <a:lnTo>
                  <a:pt x="2610299" y="167230"/>
                </a:lnTo>
                <a:lnTo>
                  <a:pt x="2649430" y="192310"/>
                </a:lnTo>
                <a:lnTo>
                  <a:pt x="2687728" y="219137"/>
                </a:lnTo>
                <a:lnTo>
                  <a:pt x="2725136" y="247713"/>
                </a:lnTo>
                <a:lnTo>
                  <a:pt x="2761598" y="278035"/>
                </a:lnTo>
                <a:lnTo>
                  <a:pt x="2797059" y="310104"/>
                </a:lnTo>
                <a:lnTo>
                  <a:pt x="2831463" y="343919"/>
                </a:lnTo>
                <a:lnTo>
                  <a:pt x="3686427" y="1218695"/>
                </a:lnTo>
                <a:lnTo>
                  <a:pt x="3719364" y="1253868"/>
                </a:lnTo>
                <a:lnTo>
                  <a:pt x="3750534" y="1290057"/>
                </a:lnTo>
                <a:lnTo>
                  <a:pt x="3779937" y="1327207"/>
                </a:lnTo>
                <a:lnTo>
                  <a:pt x="3807574" y="1365262"/>
                </a:lnTo>
                <a:lnTo>
                  <a:pt x="3833445" y="1404165"/>
                </a:lnTo>
                <a:lnTo>
                  <a:pt x="3857551" y="1443860"/>
                </a:lnTo>
                <a:lnTo>
                  <a:pt x="3879892" y="1484292"/>
                </a:lnTo>
                <a:lnTo>
                  <a:pt x="3900470" y="1525404"/>
                </a:lnTo>
                <a:lnTo>
                  <a:pt x="3919284" y="1567139"/>
                </a:lnTo>
                <a:lnTo>
                  <a:pt x="3936335" y="1609443"/>
                </a:lnTo>
                <a:lnTo>
                  <a:pt x="3951624" y="1652258"/>
                </a:lnTo>
                <a:lnTo>
                  <a:pt x="3965152" y="1695529"/>
                </a:lnTo>
                <a:lnTo>
                  <a:pt x="3976918" y="1739200"/>
                </a:lnTo>
                <a:lnTo>
                  <a:pt x="3986924" y="1783214"/>
                </a:lnTo>
                <a:lnTo>
                  <a:pt x="3995171" y="1827516"/>
                </a:lnTo>
                <a:lnTo>
                  <a:pt x="4001657" y="1872049"/>
                </a:lnTo>
                <a:lnTo>
                  <a:pt x="4006386" y="1916757"/>
                </a:lnTo>
                <a:lnTo>
                  <a:pt x="4009355" y="1961584"/>
                </a:lnTo>
                <a:lnTo>
                  <a:pt x="4010568" y="2006474"/>
                </a:lnTo>
                <a:lnTo>
                  <a:pt x="4010023" y="2051370"/>
                </a:lnTo>
                <a:lnTo>
                  <a:pt x="4007722" y="2096218"/>
                </a:lnTo>
                <a:lnTo>
                  <a:pt x="4003665" y="2140960"/>
                </a:lnTo>
                <a:lnTo>
                  <a:pt x="3997853" y="2185541"/>
                </a:lnTo>
                <a:lnTo>
                  <a:pt x="3990286" y="2229904"/>
                </a:lnTo>
                <a:lnTo>
                  <a:pt x="3980965" y="2273993"/>
                </a:lnTo>
                <a:lnTo>
                  <a:pt x="3969891" y="2317753"/>
                </a:lnTo>
                <a:lnTo>
                  <a:pt x="3957064" y="2361127"/>
                </a:lnTo>
                <a:lnTo>
                  <a:pt x="3942484" y="2404058"/>
                </a:lnTo>
                <a:lnTo>
                  <a:pt x="3926152" y="2446492"/>
                </a:lnTo>
                <a:lnTo>
                  <a:pt x="3908069" y="2488371"/>
                </a:lnTo>
                <a:lnTo>
                  <a:pt x="3888236" y="2529640"/>
                </a:lnTo>
                <a:lnTo>
                  <a:pt x="3866653" y="2570243"/>
                </a:lnTo>
                <a:lnTo>
                  <a:pt x="3843320" y="2610123"/>
                </a:lnTo>
                <a:lnTo>
                  <a:pt x="3818238" y="2649224"/>
                </a:lnTo>
                <a:lnTo>
                  <a:pt x="3791408" y="2687490"/>
                </a:lnTo>
                <a:lnTo>
                  <a:pt x="3762830" y="2724866"/>
                </a:lnTo>
                <a:lnTo>
                  <a:pt x="3732504" y="2761295"/>
                </a:lnTo>
                <a:lnTo>
                  <a:pt x="3700433" y="2796720"/>
                </a:lnTo>
                <a:lnTo>
                  <a:pt x="3666615" y="2831087"/>
                </a:lnTo>
                <a:lnTo>
                  <a:pt x="2791839" y="3686051"/>
                </a:lnTo>
                <a:lnTo>
                  <a:pt x="2756670" y="3719026"/>
                </a:lnTo>
                <a:lnTo>
                  <a:pt x="2720484" y="3750232"/>
                </a:lnTo>
                <a:lnTo>
                  <a:pt x="2683338" y="3779669"/>
                </a:lnTo>
                <a:lnTo>
                  <a:pt x="2645286" y="3807338"/>
                </a:lnTo>
                <a:lnTo>
                  <a:pt x="2606386" y="3833239"/>
                </a:lnTo>
                <a:lnTo>
                  <a:pt x="2566694" y="3857373"/>
                </a:lnTo>
                <a:lnTo>
                  <a:pt x="2526265" y="3879740"/>
                </a:lnTo>
                <a:lnTo>
                  <a:pt x="2485155" y="3900342"/>
                </a:lnTo>
                <a:lnTo>
                  <a:pt x="2443422" y="3919178"/>
                </a:lnTo>
                <a:lnTo>
                  <a:pt x="2401120" y="3936250"/>
                </a:lnTo>
                <a:lnTo>
                  <a:pt x="2358306" y="3951557"/>
                </a:lnTo>
                <a:lnTo>
                  <a:pt x="2315037" y="3965100"/>
                </a:lnTo>
                <a:lnTo>
                  <a:pt x="2271368" y="3976881"/>
                </a:lnTo>
                <a:lnTo>
                  <a:pt x="2227355" y="3986899"/>
                </a:lnTo>
                <a:lnTo>
                  <a:pt x="2183054" y="3995155"/>
                </a:lnTo>
                <a:lnTo>
                  <a:pt x="2138522" y="4001650"/>
                </a:lnTo>
                <a:lnTo>
                  <a:pt x="2093815" y="4006384"/>
                </a:lnTo>
                <a:lnTo>
                  <a:pt x="2048988" y="4009358"/>
                </a:lnTo>
                <a:lnTo>
                  <a:pt x="2004098" y="4010572"/>
                </a:lnTo>
                <a:close/>
              </a:path>
            </a:pathLst>
          </a:custGeom>
          <a:solidFill>
            <a:srgbClr val="404040">
              <a:alpha val="38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17491" y="1720595"/>
            <a:ext cx="3503929" cy="3505200"/>
          </a:xfrm>
          <a:custGeom>
            <a:avLst/>
            <a:gdLst/>
            <a:ahLst/>
            <a:cxnLst/>
            <a:rect l="l" t="t" r="r" b="b"/>
            <a:pathLst>
              <a:path w="3503929" h="3505200">
                <a:moveTo>
                  <a:pt x="2363724" y="3505200"/>
                </a:moveTo>
                <a:lnTo>
                  <a:pt x="1139952" y="3505200"/>
                </a:lnTo>
                <a:lnTo>
                  <a:pt x="1091775" y="3504178"/>
                </a:lnTo>
                <a:lnTo>
                  <a:pt x="1044106" y="3501181"/>
                </a:lnTo>
                <a:lnTo>
                  <a:pt x="996984" y="3496250"/>
                </a:lnTo>
                <a:lnTo>
                  <a:pt x="950449" y="3489424"/>
                </a:lnTo>
                <a:lnTo>
                  <a:pt x="904541" y="3480741"/>
                </a:lnTo>
                <a:lnTo>
                  <a:pt x="859299" y="3470243"/>
                </a:lnTo>
                <a:lnTo>
                  <a:pt x="814763" y="3457968"/>
                </a:lnTo>
                <a:lnTo>
                  <a:pt x="770973" y="3443955"/>
                </a:lnTo>
                <a:lnTo>
                  <a:pt x="727968" y="3428245"/>
                </a:lnTo>
                <a:lnTo>
                  <a:pt x="685789" y="3410878"/>
                </a:lnTo>
                <a:lnTo>
                  <a:pt x="644475" y="3391891"/>
                </a:lnTo>
                <a:lnTo>
                  <a:pt x="604065" y="3371326"/>
                </a:lnTo>
                <a:lnTo>
                  <a:pt x="564599" y="3349221"/>
                </a:lnTo>
                <a:lnTo>
                  <a:pt x="526118" y="3325616"/>
                </a:lnTo>
                <a:lnTo>
                  <a:pt x="488660" y="3300551"/>
                </a:lnTo>
                <a:lnTo>
                  <a:pt x="452265" y="3274066"/>
                </a:lnTo>
                <a:lnTo>
                  <a:pt x="416974" y="3246199"/>
                </a:lnTo>
                <a:lnTo>
                  <a:pt x="382825" y="3216990"/>
                </a:lnTo>
                <a:lnTo>
                  <a:pt x="349859" y="3186479"/>
                </a:lnTo>
                <a:lnTo>
                  <a:pt x="318115" y="3154706"/>
                </a:lnTo>
                <a:lnTo>
                  <a:pt x="287633" y="3121710"/>
                </a:lnTo>
                <a:lnTo>
                  <a:pt x="258452" y="3087530"/>
                </a:lnTo>
                <a:lnTo>
                  <a:pt x="230613" y="3052206"/>
                </a:lnTo>
                <a:lnTo>
                  <a:pt x="204155" y="3015778"/>
                </a:lnTo>
                <a:lnTo>
                  <a:pt x="179118" y="2978285"/>
                </a:lnTo>
                <a:lnTo>
                  <a:pt x="155541" y="2939767"/>
                </a:lnTo>
                <a:lnTo>
                  <a:pt x="133464" y="2900263"/>
                </a:lnTo>
                <a:lnTo>
                  <a:pt x="112927" y="2859813"/>
                </a:lnTo>
                <a:lnTo>
                  <a:pt x="93969" y="2818456"/>
                </a:lnTo>
                <a:lnTo>
                  <a:pt x="76630" y="2776233"/>
                </a:lnTo>
                <a:lnTo>
                  <a:pt x="60951" y="2733181"/>
                </a:lnTo>
                <a:lnTo>
                  <a:pt x="46970" y="2689342"/>
                </a:lnTo>
                <a:lnTo>
                  <a:pt x="34727" y="2644754"/>
                </a:lnTo>
                <a:lnTo>
                  <a:pt x="24263" y="2599457"/>
                </a:lnTo>
                <a:lnTo>
                  <a:pt x="15616" y="2553491"/>
                </a:lnTo>
                <a:lnTo>
                  <a:pt x="8826" y="2506895"/>
                </a:lnTo>
                <a:lnTo>
                  <a:pt x="3934" y="2459709"/>
                </a:lnTo>
                <a:lnTo>
                  <a:pt x="979" y="2411972"/>
                </a:lnTo>
                <a:lnTo>
                  <a:pt x="0" y="2363724"/>
                </a:lnTo>
                <a:lnTo>
                  <a:pt x="0" y="1141476"/>
                </a:lnTo>
                <a:lnTo>
                  <a:pt x="979" y="1093247"/>
                </a:lnTo>
                <a:lnTo>
                  <a:pt x="3934" y="1045529"/>
                </a:lnTo>
                <a:lnTo>
                  <a:pt x="8826" y="998361"/>
                </a:lnTo>
                <a:lnTo>
                  <a:pt x="15616" y="951781"/>
                </a:lnTo>
                <a:lnTo>
                  <a:pt x="24263" y="905831"/>
                </a:lnTo>
                <a:lnTo>
                  <a:pt x="34727" y="860549"/>
                </a:lnTo>
                <a:lnTo>
                  <a:pt x="46970" y="815974"/>
                </a:lnTo>
                <a:lnTo>
                  <a:pt x="60951" y="772147"/>
                </a:lnTo>
                <a:lnTo>
                  <a:pt x="76630" y="729107"/>
                </a:lnTo>
                <a:lnTo>
                  <a:pt x="93969" y="686893"/>
                </a:lnTo>
                <a:lnTo>
                  <a:pt x="112927" y="645546"/>
                </a:lnTo>
                <a:lnTo>
                  <a:pt x="133464" y="605104"/>
                </a:lnTo>
                <a:lnTo>
                  <a:pt x="155541" y="565607"/>
                </a:lnTo>
                <a:lnTo>
                  <a:pt x="179118" y="527094"/>
                </a:lnTo>
                <a:lnTo>
                  <a:pt x="204155" y="489607"/>
                </a:lnTo>
                <a:lnTo>
                  <a:pt x="230613" y="453182"/>
                </a:lnTo>
                <a:lnTo>
                  <a:pt x="258452" y="417862"/>
                </a:lnTo>
                <a:lnTo>
                  <a:pt x="287633" y="383684"/>
                </a:lnTo>
                <a:lnTo>
                  <a:pt x="318115" y="350688"/>
                </a:lnTo>
                <a:lnTo>
                  <a:pt x="349859" y="318915"/>
                </a:lnTo>
                <a:lnTo>
                  <a:pt x="382825" y="288403"/>
                </a:lnTo>
                <a:lnTo>
                  <a:pt x="416974" y="259192"/>
                </a:lnTo>
                <a:lnTo>
                  <a:pt x="452265" y="231322"/>
                </a:lnTo>
                <a:lnTo>
                  <a:pt x="488660" y="204831"/>
                </a:lnTo>
                <a:lnTo>
                  <a:pt x="526118" y="179761"/>
                </a:lnTo>
                <a:lnTo>
                  <a:pt x="564599" y="156150"/>
                </a:lnTo>
                <a:lnTo>
                  <a:pt x="604065" y="134038"/>
                </a:lnTo>
                <a:lnTo>
                  <a:pt x="644475" y="113464"/>
                </a:lnTo>
                <a:lnTo>
                  <a:pt x="685789" y="94469"/>
                </a:lnTo>
                <a:lnTo>
                  <a:pt x="727968" y="77090"/>
                </a:lnTo>
                <a:lnTo>
                  <a:pt x="770973" y="61369"/>
                </a:lnTo>
                <a:lnTo>
                  <a:pt x="814763" y="47345"/>
                </a:lnTo>
                <a:lnTo>
                  <a:pt x="859299" y="35056"/>
                </a:lnTo>
                <a:lnTo>
                  <a:pt x="904541" y="24543"/>
                </a:lnTo>
                <a:lnTo>
                  <a:pt x="950449" y="15846"/>
                </a:lnTo>
                <a:lnTo>
                  <a:pt x="996984" y="9003"/>
                </a:lnTo>
                <a:lnTo>
                  <a:pt x="1044106" y="4055"/>
                </a:lnTo>
                <a:lnTo>
                  <a:pt x="1091775" y="1040"/>
                </a:lnTo>
                <a:lnTo>
                  <a:pt x="1139952" y="0"/>
                </a:lnTo>
                <a:lnTo>
                  <a:pt x="2363724" y="0"/>
                </a:lnTo>
                <a:lnTo>
                  <a:pt x="2411910" y="1040"/>
                </a:lnTo>
                <a:lnTo>
                  <a:pt x="2459588" y="4055"/>
                </a:lnTo>
                <a:lnTo>
                  <a:pt x="2506718" y="9003"/>
                </a:lnTo>
                <a:lnTo>
                  <a:pt x="2553261" y="15846"/>
                </a:lnTo>
                <a:lnTo>
                  <a:pt x="2599177" y="24543"/>
                </a:lnTo>
                <a:lnTo>
                  <a:pt x="2644426" y="35056"/>
                </a:lnTo>
                <a:lnTo>
                  <a:pt x="2688968" y="47345"/>
                </a:lnTo>
                <a:lnTo>
                  <a:pt x="2732764" y="61369"/>
                </a:lnTo>
                <a:lnTo>
                  <a:pt x="2775774" y="77090"/>
                </a:lnTo>
                <a:lnTo>
                  <a:pt x="2817959" y="94469"/>
                </a:lnTo>
                <a:lnTo>
                  <a:pt x="2859278" y="113464"/>
                </a:lnTo>
                <a:lnTo>
                  <a:pt x="2899691" y="134038"/>
                </a:lnTo>
                <a:lnTo>
                  <a:pt x="2939161" y="156150"/>
                </a:lnTo>
                <a:lnTo>
                  <a:pt x="2977645" y="179761"/>
                </a:lnTo>
                <a:lnTo>
                  <a:pt x="3015106" y="204831"/>
                </a:lnTo>
                <a:lnTo>
                  <a:pt x="3051502" y="231322"/>
                </a:lnTo>
                <a:lnTo>
                  <a:pt x="3086795" y="259192"/>
                </a:lnTo>
                <a:lnTo>
                  <a:pt x="3120945" y="288403"/>
                </a:lnTo>
                <a:lnTo>
                  <a:pt x="3153911" y="318915"/>
                </a:lnTo>
                <a:lnTo>
                  <a:pt x="3185655" y="350688"/>
                </a:lnTo>
                <a:lnTo>
                  <a:pt x="3216137" y="383684"/>
                </a:lnTo>
                <a:lnTo>
                  <a:pt x="3245316" y="417862"/>
                </a:lnTo>
                <a:lnTo>
                  <a:pt x="3273154" y="453182"/>
                </a:lnTo>
                <a:lnTo>
                  <a:pt x="3299610" y="489607"/>
                </a:lnTo>
                <a:lnTo>
                  <a:pt x="3324645" y="527094"/>
                </a:lnTo>
                <a:lnTo>
                  <a:pt x="3348219" y="565607"/>
                </a:lnTo>
                <a:lnTo>
                  <a:pt x="3370292" y="605104"/>
                </a:lnTo>
                <a:lnTo>
                  <a:pt x="3390826" y="645546"/>
                </a:lnTo>
                <a:lnTo>
                  <a:pt x="3409779" y="686893"/>
                </a:lnTo>
                <a:lnTo>
                  <a:pt x="3427112" y="729107"/>
                </a:lnTo>
                <a:lnTo>
                  <a:pt x="3442786" y="772147"/>
                </a:lnTo>
                <a:lnTo>
                  <a:pt x="3456761" y="815974"/>
                </a:lnTo>
                <a:lnTo>
                  <a:pt x="3468997" y="860549"/>
                </a:lnTo>
                <a:lnTo>
                  <a:pt x="3479455" y="905831"/>
                </a:lnTo>
                <a:lnTo>
                  <a:pt x="3488094" y="951781"/>
                </a:lnTo>
                <a:lnTo>
                  <a:pt x="3494876" y="998361"/>
                </a:lnTo>
                <a:lnTo>
                  <a:pt x="3499759" y="1045529"/>
                </a:lnTo>
                <a:lnTo>
                  <a:pt x="3502706" y="1093247"/>
                </a:lnTo>
                <a:lnTo>
                  <a:pt x="3503676" y="1141476"/>
                </a:lnTo>
                <a:lnTo>
                  <a:pt x="3503676" y="2363724"/>
                </a:lnTo>
                <a:lnTo>
                  <a:pt x="3502706" y="2411972"/>
                </a:lnTo>
                <a:lnTo>
                  <a:pt x="3499759" y="2459709"/>
                </a:lnTo>
                <a:lnTo>
                  <a:pt x="3494876" y="2506895"/>
                </a:lnTo>
                <a:lnTo>
                  <a:pt x="3488094" y="2553491"/>
                </a:lnTo>
                <a:lnTo>
                  <a:pt x="3479455" y="2599457"/>
                </a:lnTo>
                <a:lnTo>
                  <a:pt x="3468997" y="2644754"/>
                </a:lnTo>
                <a:lnTo>
                  <a:pt x="3456761" y="2689342"/>
                </a:lnTo>
                <a:lnTo>
                  <a:pt x="3442786" y="2733181"/>
                </a:lnTo>
                <a:lnTo>
                  <a:pt x="3427112" y="2776233"/>
                </a:lnTo>
                <a:lnTo>
                  <a:pt x="3409779" y="2818456"/>
                </a:lnTo>
                <a:lnTo>
                  <a:pt x="3390826" y="2859813"/>
                </a:lnTo>
                <a:lnTo>
                  <a:pt x="3370292" y="2900263"/>
                </a:lnTo>
                <a:lnTo>
                  <a:pt x="3348219" y="2939767"/>
                </a:lnTo>
                <a:lnTo>
                  <a:pt x="3324645" y="2978285"/>
                </a:lnTo>
                <a:lnTo>
                  <a:pt x="3299610" y="3015778"/>
                </a:lnTo>
                <a:lnTo>
                  <a:pt x="3273154" y="3052206"/>
                </a:lnTo>
                <a:lnTo>
                  <a:pt x="3245316" y="3087530"/>
                </a:lnTo>
                <a:lnTo>
                  <a:pt x="3216137" y="3121710"/>
                </a:lnTo>
                <a:lnTo>
                  <a:pt x="3185655" y="3154706"/>
                </a:lnTo>
                <a:lnTo>
                  <a:pt x="3153911" y="3186479"/>
                </a:lnTo>
                <a:lnTo>
                  <a:pt x="3120945" y="3216990"/>
                </a:lnTo>
                <a:lnTo>
                  <a:pt x="3086795" y="3246199"/>
                </a:lnTo>
                <a:lnTo>
                  <a:pt x="3051502" y="3274066"/>
                </a:lnTo>
                <a:lnTo>
                  <a:pt x="3015106" y="3300551"/>
                </a:lnTo>
                <a:lnTo>
                  <a:pt x="2977645" y="3325616"/>
                </a:lnTo>
                <a:lnTo>
                  <a:pt x="2939161" y="3349221"/>
                </a:lnTo>
                <a:lnTo>
                  <a:pt x="2899691" y="3371326"/>
                </a:lnTo>
                <a:lnTo>
                  <a:pt x="2859278" y="3391891"/>
                </a:lnTo>
                <a:lnTo>
                  <a:pt x="2817959" y="3410878"/>
                </a:lnTo>
                <a:lnTo>
                  <a:pt x="2775774" y="3428245"/>
                </a:lnTo>
                <a:lnTo>
                  <a:pt x="2732764" y="3443955"/>
                </a:lnTo>
                <a:lnTo>
                  <a:pt x="2688968" y="3457968"/>
                </a:lnTo>
                <a:lnTo>
                  <a:pt x="2644426" y="3470243"/>
                </a:lnTo>
                <a:lnTo>
                  <a:pt x="2599177" y="3480741"/>
                </a:lnTo>
                <a:lnTo>
                  <a:pt x="2553261" y="3489424"/>
                </a:lnTo>
                <a:lnTo>
                  <a:pt x="2506718" y="3496250"/>
                </a:lnTo>
                <a:lnTo>
                  <a:pt x="2459588" y="3501181"/>
                </a:lnTo>
                <a:lnTo>
                  <a:pt x="2411910" y="3504178"/>
                </a:lnTo>
                <a:lnTo>
                  <a:pt x="2363724" y="3505200"/>
                </a:lnTo>
                <a:close/>
              </a:path>
            </a:pathLst>
          </a:custGeom>
          <a:solidFill>
            <a:srgbClr val="6F2F9F">
              <a:alpha val="38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615054" y="2735986"/>
            <a:ext cx="2817884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00" algn="ctr">
              <a:lnSpc>
                <a:spcPct val="100000"/>
              </a:lnSpc>
              <a:spcBef>
                <a:spcPts val="95"/>
              </a:spcBef>
            </a:pPr>
            <a:r>
              <a:rPr spc="390" dirty="0" err="1" smtClean="0">
                <a:solidFill>
                  <a:srgbClr val="FFFFFF"/>
                </a:solidFill>
              </a:rPr>
              <a:t>青年</a:t>
            </a:r>
            <a:r>
              <a:rPr spc="-5" dirty="0" err="1">
                <a:solidFill>
                  <a:srgbClr val="FFFFFF"/>
                </a:solidFill>
              </a:rPr>
              <a:t>A</a:t>
            </a:r>
            <a:r>
              <a:rPr spc="-1614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I  </a:t>
            </a:r>
            <a:r>
              <a:rPr spc="395" dirty="0">
                <a:solidFill>
                  <a:srgbClr val="FFFFFF"/>
                </a:solidFill>
              </a:rPr>
              <a:t>自强项</a:t>
            </a:r>
            <a:r>
              <a:rPr spc="-5" dirty="0">
                <a:solidFill>
                  <a:srgbClr val="FFFFFF"/>
                </a:solidFill>
              </a:rPr>
              <a:t>目</a:t>
            </a:r>
          </a:p>
        </p:txBody>
      </p:sp>
      <p:sp>
        <p:nvSpPr>
          <p:cNvPr id="14" name="object 14"/>
          <p:cNvSpPr/>
          <p:nvPr/>
        </p:nvSpPr>
        <p:spPr>
          <a:xfrm>
            <a:off x="1199388" y="1124750"/>
            <a:ext cx="768350" cy="768350"/>
          </a:xfrm>
          <a:custGeom>
            <a:avLst/>
            <a:gdLst/>
            <a:ahLst/>
            <a:cxnLst/>
            <a:rect l="l" t="t" r="r" b="b"/>
            <a:pathLst>
              <a:path w="768350" h="768350">
                <a:moveTo>
                  <a:pt x="384111" y="768083"/>
                </a:moveTo>
                <a:lnTo>
                  <a:pt x="335937" y="765090"/>
                </a:lnTo>
                <a:lnTo>
                  <a:pt x="289549" y="756353"/>
                </a:lnTo>
                <a:lnTo>
                  <a:pt x="245305" y="742232"/>
                </a:lnTo>
                <a:lnTo>
                  <a:pt x="203567" y="723085"/>
                </a:lnTo>
                <a:lnTo>
                  <a:pt x="164693" y="699272"/>
                </a:lnTo>
                <a:lnTo>
                  <a:pt x="129044" y="671155"/>
                </a:lnTo>
                <a:lnTo>
                  <a:pt x="96978" y="639092"/>
                </a:lnTo>
                <a:lnTo>
                  <a:pt x="68857" y="603443"/>
                </a:lnTo>
                <a:lnTo>
                  <a:pt x="45039" y="564569"/>
                </a:lnTo>
                <a:lnTo>
                  <a:pt x="25885" y="522828"/>
                </a:lnTo>
                <a:lnTo>
                  <a:pt x="11754" y="478582"/>
                </a:lnTo>
                <a:lnTo>
                  <a:pt x="3005" y="432189"/>
                </a:lnTo>
                <a:lnTo>
                  <a:pt x="0" y="384009"/>
                </a:lnTo>
                <a:lnTo>
                  <a:pt x="3005" y="335841"/>
                </a:lnTo>
                <a:lnTo>
                  <a:pt x="11754" y="289458"/>
                </a:lnTo>
                <a:lnTo>
                  <a:pt x="25885" y="245220"/>
                </a:lnTo>
                <a:lnTo>
                  <a:pt x="45039" y="203487"/>
                </a:lnTo>
                <a:lnTo>
                  <a:pt x="68857" y="164619"/>
                </a:lnTo>
                <a:lnTo>
                  <a:pt x="96978" y="128975"/>
                </a:lnTo>
                <a:lnTo>
                  <a:pt x="129044" y="96917"/>
                </a:lnTo>
                <a:lnTo>
                  <a:pt x="164693" y="68803"/>
                </a:lnTo>
                <a:lnTo>
                  <a:pt x="203567" y="44993"/>
                </a:lnTo>
                <a:lnTo>
                  <a:pt x="245305" y="25848"/>
                </a:lnTo>
                <a:lnTo>
                  <a:pt x="289549" y="11728"/>
                </a:lnTo>
                <a:lnTo>
                  <a:pt x="335937" y="2992"/>
                </a:lnTo>
                <a:lnTo>
                  <a:pt x="384111" y="0"/>
                </a:lnTo>
                <a:lnTo>
                  <a:pt x="432285" y="2992"/>
                </a:lnTo>
                <a:lnTo>
                  <a:pt x="478672" y="11728"/>
                </a:lnTo>
                <a:lnTo>
                  <a:pt x="522914" y="25849"/>
                </a:lnTo>
                <a:lnTo>
                  <a:pt x="564651" y="44994"/>
                </a:lnTo>
                <a:lnTo>
                  <a:pt x="603521" y="68804"/>
                </a:lnTo>
                <a:lnTo>
                  <a:pt x="639166" y="96919"/>
                </a:lnTo>
                <a:lnTo>
                  <a:pt x="671227" y="128979"/>
                </a:lnTo>
                <a:lnTo>
                  <a:pt x="699342" y="164625"/>
                </a:lnTo>
                <a:lnTo>
                  <a:pt x="723152" y="203495"/>
                </a:lnTo>
                <a:lnTo>
                  <a:pt x="742297" y="245231"/>
                </a:lnTo>
                <a:lnTo>
                  <a:pt x="756418" y="289473"/>
                </a:lnTo>
                <a:lnTo>
                  <a:pt x="765154" y="335861"/>
                </a:lnTo>
                <a:lnTo>
                  <a:pt x="768146" y="384035"/>
                </a:lnTo>
                <a:lnTo>
                  <a:pt x="765154" y="432209"/>
                </a:lnTo>
                <a:lnTo>
                  <a:pt x="756418" y="478597"/>
                </a:lnTo>
                <a:lnTo>
                  <a:pt x="742297" y="522840"/>
                </a:lnTo>
                <a:lnTo>
                  <a:pt x="723152" y="564577"/>
                </a:lnTo>
                <a:lnTo>
                  <a:pt x="699342" y="603449"/>
                </a:lnTo>
                <a:lnTo>
                  <a:pt x="671227" y="639096"/>
                </a:lnTo>
                <a:lnTo>
                  <a:pt x="639166" y="671157"/>
                </a:lnTo>
                <a:lnTo>
                  <a:pt x="603521" y="699274"/>
                </a:lnTo>
                <a:lnTo>
                  <a:pt x="564651" y="723085"/>
                </a:lnTo>
                <a:lnTo>
                  <a:pt x="522914" y="742232"/>
                </a:lnTo>
                <a:lnTo>
                  <a:pt x="478672" y="756354"/>
                </a:lnTo>
                <a:lnTo>
                  <a:pt x="432285" y="765091"/>
                </a:lnTo>
                <a:lnTo>
                  <a:pt x="384111" y="768083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92611" y="1676806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191947" y="384047"/>
                </a:moveTo>
                <a:lnTo>
                  <a:pt x="147921" y="378974"/>
                </a:lnTo>
                <a:lnTo>
                  <a:pt x="107507" y="364519"/>
                </a:lnTo>
                <a:lnTo>
                  <a:pt x="71859" y="341828"/>
                </a:lnTo>
                <a:lnTo>
                  <a:pt x="42131" y="312046"/>
                </a:lnTo>
                <a:lnTo>
                  <a:pt x="19475" y="276320"/>
                </a:lnTo>
                <a:lnTo>
                  <a:pt x="5047" y="235795"/>
                </a:lnTo>
                <a:lnTo>
                  <a:pt x="0" y="191617"/>
                </a:lnTo>
                <a:lnTo>
                  <a:pt x="5047" y="147736"/>
                </a:lnTo>
                <a:lnTo>
                  <a:pt x="19475" y="107426"/>
                </a:lnTo>
                <a:lnTo>
                  <a:pt x="42131" y="71844"/>
                </a:lnTo>
                <a:lnTo>
                  <a:pt x="71859" y="42151"/>
                </a:lnTo>
                <a:lnTo>
                  <a:pt x="107507" y="19507"/>
                </a:lnTo>
                <a:lnTo>
                  <a:pt x="147921" y="5070"/>
                </a:lnTo>
                <a:lnTo>
                  <a:pt x="191947" y="0"/>
                </a:lnTo>
                <a:lnTo>
                  <a:pt x="235978" y="5071"/>
                </a:lnTo>
                <a:lnTo>
                  <a:pt x="276397" y="19516"/>
                </a:lnTo>
                <a:lnTo>
                  <a:pt x="312051" y="42183"/>
                </a:lnTo>
                <a:lnTo>
                  <a:pt x="341788" y="71920"/>
                </a:lnTo>
                <a:lnTo>
                  <a:pt x="364455" y="107574"/>
                </a:lnTo>
                <a:lnTo>
                  <a:pt x="378900" y="147992"/>
                </a:lnTo>
                <a:lnTo>
                  <a:pt x="383971" y="192023"/>
                </a:lnTo>
                <a:lnTo>
                  <a:pt x="378900" y="236051"/>
                </a:lnTo>
                <a:lnTo>
                  <a:pt x="364455" y="276468"/>
                </a:lnTo>
                <a:lnTo>
                  <a:pt x="341788" y="312122"/>
                </a:lnTo>
                <a:lnTo>
                  <a:pt x="312051" y="341860"/>
                </a:lnTo>
                <a:lnTo>
                  <a:pt x="276397" y="364529"/>
                </a:lnTo>
                <a:lnTo>
                  <a:pt x="235978" y="378976"/>
                </a:lnTo>
                <a:lnTo>
                  <a:pt x="191947" y="384047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17976" y="516445"/>
            <a:ext cx="366395" cy="365760"/>
          </a:xfrm>
          <a:custGeom>
            <a:avLst/>
            <a:gdLst/>
            <a:ahLst/>
            <a:cxnLst/>
            <a:rect l="l" t="t" r="r" b="b"/>
            <a:pathLst>
              <a:path w="366395" h="365759">
                <a:moveTo>
                  <a:pt x="183007" y="365582"/>
                </a:moveTo>
                <a:lnTo>
                  <a:pt x="134409" y="359052"/>
                </a:lnTo>
                <a:lnTo>
                  <a:pt x="90727" y="340625"/>
                </a:lnTo>
                <a:lnTo>
                  <a:pt x="53700" y="312043"/>
                </a:lnTo>
                <a:lnTo>
                  <a:pt x="25108" y="275131"/>
                </a:lnTo>
                <a:lnTo>
                  <a:pt x="6620" y="231545"/>
                </a:lnTo>
                <a:lnTo>
                  <a:pt x="0" y="183070"/>
                </a:lnTo>
                <a:lnTo>
                  <a:pt x="6620" y="134359"/>
                </a:lnTo>
                <a:lnTo>
                  <a:pt x="25108" y="90615"/>
                </a:lnTo>
                <a:lnTo>
                  <a:pt x="53727" y="53573"/>
                </a:lnTo>
                <a:lnTo>
                  <a:pt x="90765" y="24956"/>
                </a:lnTo>
                <a:lnTo>
                  <a:pt x="134422" y="6529"/>
                </a:lnTo>
                <a:lnTo>
                  <a:pt x="183007" y="0"/>
                </a:lnTo>
                <a:lnTo>
                  <a:pt x="231602" y="6530"/>
                </a:lnTo>
                <a:lnTo>
                  <a:pt x="275275" y="24966"/>
                </a:lnTo>
                <a:lnTo>
                  <a:pt x="312280" y="53573"/>
                </a:lnTo>
                <a:lnTo>
                  <a:pt x="340832" y="90533"/>
                </a:lnTo>
                <a:lnTo>
                  <a:pt x="359256" y="134198"/>
                </a:lnTo>
                <a:lnTo>
                  <a:pt x="365785" y="182791"/>
                </a:lnTo>
                <a:lnTo>
                  <a:pt x="359256" y="231384"/>
                </a:lnTo>
                <a:lnTo>
                  <a:pt x="340832" y="275049"/>
                </a:lnTo>
                <a:lnTo>
                  <a:pt x="312253" y="312043"/>
                </a:lnTo>
                <a:lnTo>
                  <a:pt x="275237" y="340636"/>
                </a:lnTo>
                <a:lnTo>
                  <a:pt x="231589" y="359053"/>
                </a:lnTo>
                <a:lnTo>
                  <a:pt x="183007" y="365582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00259" y="3671963"/>
            <a:ext cx="1047750" cy="1047115"/>
          </a:xfrm>
          <a:custGeom>
            <a:avLst/>
            <a:gdLst/>
            <a:ahLst/>
            <a:cxnLst/>
            <a:rect l="l" t="t" r="r" b="b"/>
            <a:pathLst>
              <a:path w="1047750" h="1047114">
                <a:moveTo>
                  <a:pt x="524192" y="1046886"/>
                </a:moveTo>
                <a:lnTo>
                  <a:pt x="476548" y="1044747"/>
                </a:lnTo>
                <a:lnTo>
                  <a:pt x="430100" y="1038453"/>
                </a:lnTo>
                <a:lnTo>
                  <a:pt x="385034" y="1028188"/>
                </a:lnTo>
                <a:lnTo>
                  <a:pt x="341533" y="1014138"/>
                </a:lnTo>
                <a:lnTo>
                  <a:pt x="299781" y="996487"/>
                </a:lnTo>
                <a:lnTo>
                  <a:pt x="259963" y="975421"/>
                </a:lnTo>
                <a:lnTo>
                  <a:pt x="222262" y="951123"/>
                </a:lnTo>
                <a:lnTo>
                  <a:pt x="186862" y="923779"/>
                </a:lnTo>
                <a:lnTo>
                  <a:pt x="153949" y="893573"/>
                </a:lnTo>
                <a:lnTo>
                  <a:pt x="123706" y="860691"/>
                </a:lnTo>
                <a:lnTo>
                  <a:pt x="96316" y="825316"/>
                </a:lnTo>
                <a:lnTo>
                  <a:pt x="71966" y="787635"/>
                </a:lnTo>
                <a:lnTo>
                  <a:pt x="50839" y="747831"/>
                </a:lnTo>
                <a:lnTo>
                  <a:pt x="33119" y="706089"/>
                </a:lnTo>
                <a:lnTo>
                  <a:pt x="18991" y="662595"/>
                </a:lnTo>
                <a:lnTo>
                  <a:pt x="8640" y="617532"/>
                </a:lnTo>
                <a:lnTo>
                  <a:pt x="2250" y="571087"/>
                </a:lnTo>
                <a:lnTo>
                  <a:pt x="0" y="523608"/>
                </a:lnTo>
                <a:lnTo>
                  <a:pt x="2276" y="475799"/>
                </a:lnTo>
                <a:lnTo>
                  <a:pt x="8683" y="429353"/>
                </a:lnTo>
                <a:lnTo>
                  <a:pt x="19044" y="384291"/>
                </a:lnTo>
                <a:lnTo>
                  <a:pt x="33177" y="340796"/>
                </a:lnTo>
                <a:lnTo>
                  <a:pt x="50898" y="299055"/>
                </a:lnTo>
                <a:lnTo>
                  <a:pt x="72024" y="259251"/>
                </a:lnTo>
                <a:lnTo>
                  <a:pt x="96370" y="221569"/>
                </a:lnTo>
                <a:lnTo>
                  <a:pt x="123753" y="186195"/>
                </a:lnTo>
                <a:lnTo>
                  <a:pt x="153990" y="153312"/>
                </a:lnTo>
                <a:lnTo>
                  <a:pt x="186897" y="123107"/>
                </a:lnTo>
                <a:lnTo>
                  <a:pt x="222289" y="95763"/>
                </a:lnTo>
                <a:lnTo>
                  <a:pt x="259984" y="71465"/>
                </a:lnTo>
                <a:lnTo>
                  <a:pt x="299796" y="50398"/>
                </a:lnTo>
                <a:lnTo>
                  <a:pt x="341543" y="32747"/>
                </a:lnTo>
                <a:lnTo>
                  <a:pt x="385040" y="18697"/>
                </a:lnTo>
                <a:lnTo>
                  <a:pt x="430103" y="8433"/>
                </a:lnTo>
                <a:lnTo>
                  <a:pt x="476548" y="2139"/>
                </a:lnTo>
                <a:lnTo>
                  <a:pt x="524192" y="0"/>
                </a:lnTo>
                <a:lnTo>
                  <a:pt x="571836" y="2139"/>
                </a:lnTo>
                <a:lnTo>
                  <a:pt x="618283" y="8433"/>
                </a:lnTo>
                <a:lnTo>
                  <a:pt x="663346" y="18698"/>
                </a:lnTo>
                <a:lnTo>
                  <a:pt x="706843" y="32749"/>
                </a:lnTo>
                <a:lnTo>
                  <a:pt x="748587" y="50402"/>
                </a:lnTo>
                <a:lnTo>
                  <a:pt x="788393" y="71471"/>
                </a:lnTo>
                <a:lnTo>
                  <a:pt x="826078" y="95772"/>
                </a:lnTo>
                <a:lnTo>
                  <a:pt x="861456" y="123121"/>
                </a:lnTo>
                <a:lnTo>
                  <a:pt x="894341" y="153333"/>
                </a:lnTo>
                <a:lnTo>
                  <a:pt x="924550" y="186223"/>
                </a:lnTo>
                <a:lnTo>
                  <a:pt x="951896" y="221607"/>
                </a:lnTo>
                <a:lnTo>
                  <a:pt x="976196" y="259300"/>
                </a:lnTo>
                <a:lnTo>
                  <a:pt x="997263" y="299117"/>
                </a:lnTo>
                <a:lnTo>
                  <a:pt x="1014912" y="340874"/>
                </a:lnTo>
                <a:lnTo>
                  <a:pt x="1028959" y="384386"/>
                </a:lnTo>
                <a:lnTo>
                  <a:pt x="1039218" y="429469"/>
                </a:lnTo>
                <a:lnTo>
                  <a:pt x="1045502" y="475938"/>
                </a:lnTo>
                <a:lnTo>
                  <a:pt x="1047635" y="523443"/>
                </a:lnTo>
                <a:lnTo>
                  <a:pt x="1045477" y="571226"/>
                </a:lnTo>
                <a:lnTo>
                  <a:pt x="1039175" y="617648"/>
                </a:lnTo>
                <a:lnTo>
                  <a:pt x="1028906" y="662690"/>
                </a:lnTo>
                <a:lnTo>
                  <a:pt x="1014854" y="706167"/>
                </a:lnTo>
                <a:lnTo>
                  <a:pt x="997204" y="747893"/>
                </a:lnTo>
                <a:lnTo>
                  <a:pt x="976138" y="787684"/>
                </a:lnTo>
                <a:lnTo>
                  <a:pt x="951843" y="825354"/>
                </a:lnTo>
                <a:lnTo>
                  <a:pt x="924502" y="860719"/>
                </a:lnTo>
                <a:lnTo>
                  <a:pt x="894300" y="893594"/>
                </a:lnTo>
                <a:lnTo>
                  <a:pt x="861421" y="923793"/>
                </a:lnTo>
                <a:lnTo>
                  <a:pt x="826051" y="951133"/>
                </a:lnTo>
                <a:lnTo>
                  <a:pt x="788372" y="975427"/>
                </a:lnTo>
                <a:lnTo>
                  <a:pt x="748572" y="996491"/>
                </a:lnTo>
                <a:lnTo>
                  <a:pt x="706833" y="1014140"/>
                </a:lnTo>
                <a:lnTo>
                  <a:pt x="663341" y="1028189"/>
                </a:lnTo>
                <a:lnTo>
                  <a:pt x="618280" y="1038453"/>
                </a:lnTo>
                <a:lnTo>
                  <a:pt x="571835" y="1044747"/>
                </a:lnTo>
                <a:lnTo>
                  <a:pt x="524192" y="104688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8972" y="3856621"/>
            <a:ext cx="532765" cy="532765"/>
          </a:xfrm>
          <a:custGeom>
            <a:avLst/>
            <a:gdLst/>
            <a:ahLst/>
            <a:cxnLst/>
            <a:rect l="l" t="t" r="r" b="b"/>
            <a:pathLst>
              <a:path w="532765" h="532764">
                <a:moveTo>
                  <a:pt x="266115" y="532485"/>
                </a:moveTo>
                <a:lnTo>
                  <a:pt x="218258" y="528195"/>
                </a:lnTo>
                <a:lnTo>
                  <a:pt x="173216" y="515823"/>
                </a:lnTo>
                <a:lnTo>
                  <a:pt x="131743" y="496118"/>
                </a:lnTo>
                <a:lnTo>
                  <a:pt x="94590" y="469829"/>
                </a:lnTo>
                <a:lnTo>
                  <a:pt x="62512" y="437702"/>
                </a:lnTo>
                <a:lnTo>
                  <a:pt x="36260" y="400488"/>
                </a:lnTo>
                <a:lnTo>
                  <a:pt x="16589" y="358933"/>
                </a:lnTo>
                <a:lnTo>
                  <a:pt x="4251" y="313787"/>
                </a:lnTo>
                <a:lnTo>
                  <a:pt x="0" y="265798"/>
                </a:lnTo>
                <a:lnTo>
                  <a:pt x="4251" y="218073"/>
                </a:lnTo>
                <a:lnTo>
                  <a:pt x="16589" y="173133"/>
                </a:lnTo>
                <a:lnTo>
                  <a:pt x="36260" y="131733"/>
                </a:lnTo>
                <a:lnTo>
                  <a:pt x="62512" y="94630"/>
                </a:lnTo>
                <a:lnTo>
                  <a:pt x="94590" y="62578"/>
                </a:lnTo>
                <a:lnTo>
                  <a:pt x="131743" y="36333"/>
                </a:lnTo>
                <a:lnTo>
                  <a:pt x="173216" y="16652"/>
                </a:lnTo>
                <a:lnTo>
                  <a:pt x="218258" y="4288"/>
                </a:lnTo>
                <a:lnTo>
                  <a:pt x="266115" y="0"/>
                </a:lnTo>
                <a:lnTo>
                  <a:pt x="313972" y="4289"/>
                </a:lnTo>
                <a:lnTo>
                  <a:pt x="359014" y="16656"/>
                </a:lnTo>
                <a:lnTo>
                  <a:pt x="400489" y="36350"/>
                </a:lnTo>
                <a:lnTo>
                  <a:pt x="437646" y="62617"/>
                </a:lnTo>
                <a:lnTo>
                  <a:pt x="469733" y="94706"/>
                </a:lnTo>
                <a:lnTo>
                  <a:pt x="495998" y="131865"/>
                </a:lnTo>
                <a:lnTo>
                  <a:pt x="515690" y="173342"/>
                </a:lnTo>
                <a:lnTo>
                  <a:pt x="528056" y="218385"/>
                </a:lnTo>
                <a:lnTo>
                  <a:pt x="532345" y="266242"/>
                </a:lnTo>
                <a:lnTo>
                  <a:pt x="528056" y="314099"/>
                </a:lnTo>
                <a:lnTo>
                  <a:pt x="515690" y="359143"/>
                </a:lnTo>
                <a:lnTo>
                  <a:pt x="495998" y="400620"/>
                </a:lnTo>
                <a:lnTo>
                  <a:pt x="469733" y="437779"/>
                </a:lnTo>
                <a:lnTo>
                  <a:pt x="437646" y="469868"/>
                </a:lnTo>
                <a:lnTo>
                  <a:pt x="400489" y="496135"/>
                </a:lnTo>
                <a:lnTo>
                  <a:pt x="359014" y="515828"/>
                </a:lnTo>
                <a:lnTo>
                  <a:pt x="313972" y="528196"/>
                </a:lnTo>
                <a:lnTo>
                  <a:pt x="266115" y="53248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3647" y="730719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325564" y="650290"/>
                </a:moveTo>
                <a:lnTo>
                  <a:pt x="277514" y="646765"/>
                </a:lnTo>
                <a:lnTo>
                  <a:pt x="231649" y="636523"/>
                </a:lnTo>
                <a:lnTo>
                  <a:pt x="188470" y="620069"/>
                </a:lnTo>
                <a:lnTo>
                  <a:pt x="148479" y="597905"/>
                </a:lnTo>
                <a:lnTo>
                  <a:pt x="112178" y="570535"/>
                </a:lnTo>
                <a:lnTo>
                  <a:pt x="80069" y="538461"/>
                </a:lnTo>
                <a:lnTo>
                  <a:pt x="52654" y="502187"/>
                </a:lnTo>
                <a:lnTo>
                  <a:pt x="30476" y="462317"/>
                </a:lnTo>
                <a:lnTo>
                  <a:pt x="13955" y="419195"/>
                </a:lnTo>
                <a:lnTo>
                  <a:pt x="3629" y="373391"/>
                </a:lnTo>
                <a:lnTo>
                  <a:pt x="0" y="325412"/>
                </a:lnTo>
                <a:lnTo>
                  <a:pt x="3629" y="277299"/>
                </a:lnTo>
                <a:lnTo>
                  <a:pt x="13955" y="231387"/>
                </a:lnTo>
                <a:lnTo>
                  <a:pt x="30476" y="188178"/>
                </a:lnTo>
                <a:lnTo>
                  <a:pt x="52744" y="148103"/>
                </a:lnTo>
                <a:lnTo>
                  <a:pt x="80145" y="111829"/>
                </a:lnTo>
                <a:lnTo>
                  <a:pt x="112236" y="79755"/>
                </a:lnTo>
                <a:lnTo>
                  <a:pt x="148520" y="52384"/>
                </a:lnTo>
                <a:lnTo>
                  <a:pt x="188494" y="30221"/>
                </a:lnTo>
                <a:lnTo>
                  <a:pt x="231660" y="13766"/>
                </a:lnTo>
                <a:lnTo>
                  <a:pt x="277518" y="3525"/>
                </a:lnTo>
                <a:lnTo>
                  <a:pt x="325564" y="0"/>
                </a:lnTo>
                <a:lnTo>
                  <a:pt x="373611" y="3525"/>
                </a:lnTo>
                <a:lnTo>
                  <a:pt x="419472" y="13768"/>
                </a:lnTo>
                <a:lnTo>
                  <a:pt x="462644" y="30226"/>
                </a:lnTo>
                <a:lnTo>
                  <a:pt x="502623" y="52397"/>
                </a:lnTo>
                <a:lnTo>
                  <a:pt x="538905" y="79780"/>
                </a:lnTo>
                <a:lnTo>
                  <a:pt x="570987" y="111872"/>
                </a:lnTo>
                <a:lnTo>
                  <a:pt x="598363" y="148172"/>
                </a:lnTo>
                <a:lnTo>
                  <a:pt x="620488" y="188075"/>
                </a:lnTo>
                <a:lnTo>
                  <a:pt x="636942" y="231241"/>
                </a:lnTo>
                <a:lnTo>
                  <a:pt x="647184" y="277099"/>
                </a:lnTo>
                <a:lnTo>
                  <a:pt x="650709" y="325145"/>
                </a:lnTo>
                <a:lnTo>
                  <a:pt x="647184" y="373191"/>
                </a:lnTo>
                <a:lnTo>
                  <a:pt x="636942" y="419048"/>
                </a:lnTo>
                <a:lnTo>
                  <a:pt x="620488" y="462215"/>
                </a:lnTo>
                <a:lnTo>
                  <a:pt x="598273" y="502255"/>
                </a:lnTo>
                <a:lnTo>
                  <a:pt x="570911" y="538504"/>
                </a:lnTo>
                <a:lnTo>
                  <a:pt x="538847" y="570560"/>
                </a:lnTo>
                <a:lnTo>
                  <a:pt x="502583" y="597918"/>
                </a:lnTo>
                <a:lnTo>
                  <a:pt x="462620" y="620075"/>
                </a:lnTo>
                <a:lnTo>
                  <a:pt x="419460" y="636525"/>
                </a:lnTo>
                <a:lnTo>
                  <a:pt x="373607" y="646765"/>
                </a:lnTo>
                <a:lnTo>
                  <a:pt x="325564" y="65029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0255" y="2833623"/>
            <a:ext cx="786130" cy="786130"/>
          </a:xfrm>
          <a:custGeom>
            <a:avLst/>
            <a:gdLst/>
            <a:ahLst/>
            <a:cxnLst/>
            <a:rect l="l" t="t" r="r" b="b"/>
            <a:pathLst>
              <a:path w="786129" h="786129">
                <a:moveTo>
                  <a:pt x="393039" y="786041"/>
                </a:moveTo>
                <a:lnTo>
                  <a:pt x="343738" y="782978"/>
                </a:lnTo>
                <a:lnTo>
                  <a:pt x="296264" y="774036"/>
                </a:lnTo>
                <a:lnTo>
                  <a:pt x="250986" y="759582"/>
                </a:lnTo>
                <a:lnTo>
                  <a:pt x="208272" y="739983"/>
                </a:lnTo>
                <a:lnTo>
                  <a:pt x="168491" y="715606"/>
                </a:lnTo>
                <a:lnTo>
                  <a:pt x="132011" y="686819"/>
                </a:lnTo>
                <a:lnTo>
                  <a:pt x="99199" y="653989"/>
                </a:lnTo>
                <a:lnTo>
                  <a:pt x="70425" y="617484"/>
                </a:lnTo>
                <a:lnTo>
                  <a:pt x="46056" y="577671"/>
                </a:lnTo>
                <a:lnTo>
                  <a:pt x="26461" y="534916"/>
                </a:lnTo>
                <a:lnTo>
                  <a:pt x="12008" y="489589"/>
                </a:lnTo>
                <a:lnTo>
                  <a:pt x="3064" y="442056"/>
                </a:lnTo>
                <a:lnTo>
                  <a:pt x="0" y="392683"/>
                </a:lnTo>
                <a:lnTo>
                  <a:pt x="3064" y="343455"/>
                </a:lnTo>
                <a:lnTo>
                  <a:pt x="12008" y="296043"/>
                </a:lnTo>
                <a:lnTo>
                  <a:pt x="26461" y="250817"/>
                </a:lnTo>
                <a:lnTo>
                  <a:pt x="46056" y="208146"/>
                </a:lnTo>
                <a:lnTo>
                  <a:pt x="70425" y="168399"/>
                </a:lnTo>
                <a:lnTo>
                  <a:pt x="99199" y="131946"/>
                </a:lnTo>
                <a:lnTo>
                  <a:pt x="132011" y="99155"/>
                </a:lnTo>
                <a:lnTo>
                  <a:pt x="168491" y="70396"/>
                </a:lnTo>
                <a:lnTo>
                  <a:pt x="208272" y="46038"/>
                </a:lnTo>
                <a:lnTo>
                  <a:pt x="250986" y="26450"/>
                </a:lnTo>
                <a:lnTo>
                  <a:pt x="296264" y="12001"/>
                </a:lnTo>
                <a:lnTo>
                  <a:pt x="343738" y="3061"/>
                </a:lnTo>
                <a:lnTo>
                  <a:pt x="393039" y="0"/>
                </a:lnTo>
                <a:lnTo>
                  <a:pt x="442338" y="3062"/>
                </a:lnTo>
                <a:lnTo>
                  <a:pt x="489809" y="12003"/>
                </a:lnTo>
                <a:lnTo>
                  <a:pt x="535085" y="26454"/>
                </a:lnTo>
                <a:lnTo>
                  <a:pt x="577797" y="46048"/>
                </a:lnTo>
                <a:lnTo>
                  <a:pt x="617577" y="70415"/>
                </a:lnTo>
                <a:lnTo>
                  <a:pt x="654055" y="99189"/>
                </a:lnTo>
                <a:lnTo>
                  <a:pt x="686865" y="131999"/>
                </a:lnTo>
                <a:lnTo>
                  <a:pt x="715638" y="168479"/>
                </a:lnTo>
                <a:lnTo>
                  <a:pt x="740006" y="208260"/>
                </a:lnTo>
                <a:lnTo>
                  <a:pt x="759599" y="250973"/>
                </a:lnTo>
                <a:lnTo>
                  <a:pt x="774050" y="296251"/>
                </a:lnTo>
                <a:lnTo>
                  <a:pt x="782991" y="343725"/>
                </a:lnTo>
                <a:lnTo>
                  <a:pt x="786053" y="393026"/>
                </a:lnTo>
                <a:lnTo>
                  <a:pt x="782991" y="442325"/>
                </a:lnTo>
                <a:lnTo>
                  <a:pt x="774050" y="489797"/>
                </a:lnTo>
                <a:lnTo>
                  <a:pt x="759599" y="535073"/>
                </a:lnTo>
                <a:lnTo>
                  <a:pt x="740006" y="577784"/>
                </a:lnTo>
                <a:lnTo>
                  <a:pt x="715638" y="617564"/>
                </a:lnTo>
                <a:lnTo>
                  <a:pt x="686865" y="654043"/>
                </a:lnTo>
                <a:lnTo>
                  <a:pt x="654055" y="686853"/>
                </a:lnTo>
                <a:lnTo>
                  <a:pt x="617577" y="715626"/>
                </a:lnTo>
                <a:lnTo>
                  <a:pt x="577797" y="739993"/>
                </a:lnTo>
                <a:lnTo>
                  <a:pt x="535085" y="759586"/>
                </a:lnTo>
                <a:lnTo>
                  <a:pt x="489809" y="774038"/>
                </a:lnTo>
                <a:lnTo>
                  <a:pt x="442338" y="782978"/>
                </a:lnTo>
                <a:lnTo>
                  <a:pt x="393039" y="78604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53945" y="695591"/>
            <a:ext cx="1765935" cy="545465"/>
          </a:xfrm>
          <a:custGeom>
            <a:avLst/>
            <a:gdLst/>
            <a:ahLst/>
            <a:cxnLst/>
            <a:rect l="l" t="t" r="r" b="b"/>
            <a:pathLst>
              <a:path w="1765935" h="545465">
                <a:moveTo>
                  <a:pt x="2222" y="545287"/>
                </a:moveTo>
                <a:lnTo>
                  <a:pt x="0" y="537997"/>
                </a:lnTo>
                <a:lnTo>
                  <a:pt x="1763141" y="0"/>
                </a:lnTo>
                <a:lnTo>
                  <a:pt x="1765363" y="7289"/>
                </a:lnTo>
                <a:lnTo>
                  <a:pt x="2222" y="5452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62998" y="1052309"/>
            <a:ext cx="1787525" cy="684530"/>
          </a:xfrm>
          <a:custGeom>
            <a:avLst/>
            <a:gdLst/>
            <a:ahLst/>
            <a:cxnLst/>
            <a:rect l="l" t="t" r="r" b="b"/>
            <a:pathLst>
              <a:path w="1787525" h="684530">
                <a:moveTo>
                  <a:pt x="1784438" y="684301"/>
                </a:moveTo>
                <a:lnTo>
                  <a:pt x="0" y="7124"/>
                </a:lnTo>
                <a:lnTo>
                  <a:pt x="2705" y="0"/>
                </a:lnTo>
                <a:lnTo>
                  <a:pt x="1787144" y="677176"/>
                </a:lnTo>
                <a:lnTo>
                  <a:pt x="1784438" y="68430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8771" y="5387975"/>
            <a:ext cx="5775325" cy="495934"/>
          </a:xfrm>
          <a:custGeom>
            <a:avLst/>
            <a:gdLst/>
            <a:ahLst/>
            <a:cxnLst/>
            <a:rect l="l" t="t" r="r" b="b"/>
            <a:pathLst>
              <a:path w="5775325" h="495935">
                <a:moveTo>
                  <a:pt x="647" y="495706"/>
                </a:moveTo>
                <a:lnTo>
                  <a:pt x="0" y="488111"/>
                </a:lnTo>
                <a:lnTo>
                  <a:pt x="5774677" y="0"/>
                </a:lnTo>
                <a:lnTo>
                  <a:pt x="5775325" y="7594"/>
                </a:lnTo>
                <a:lnTo>
                  <a:pt x="647" y="49570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70698" y="4308373"/>
            <a:ext cx="1432560" cy="1376045"/>
          </a:xfrm>
          <a:custGeom>
            <a:avLst/>
            <a:gdLst/>
            <a:ahLst/>
            <a:cxnLst/>
            <a:rect l="l" t="t" r="r" b="b"/>
            <a:pathLst>
              <a:path w="1432560" h="1376045">
                <a:moveTo>
                  <a:pt x="1426730" y="1375829"/>
                </a:moveTo>
                <a:lnTo>
                  <a:pt x="0" y="5499"/>
                </a:lnTo>
                <a:lnTo>
                  <a:pt x="5283" y="0"/>
                </a:lnTo>
                <a:lnTo>
                  <a:pt x="1432001" y="1370342"/>
                </a:lnTo>
                <a:lnTo>
                  <a:pt x="1426730" y="137582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81277" y="1780108"/>
            <a:ext cx="134620" cy="2077085"/>
          </a:xfrm>
          <a:custGeom>
            <a:avLst/>
            <a:gdLst/>
            <a:ahLst/>
            <a:cxnLst/>
            <a:rect l="l" t="t" r="r" b="b"/>
            <a:pathLst>
              <a:path w="134619" h="2077085">
                <a:moveTo>
                  <a:pt x="7607" y="2076754"/>
                </a:moveTo>
                <a:lnTo>
                  <a:pt x="0" y="2076284"/>
                </a:lnTo>
                <a:lnTo>
                  <a:pt x="126860" y="0"/>
                </a:lnTo>
                <a:lnTo>
                  <a:pt x="134467" y="469"/>
                </a:lnTo>
                <a:lnTo>
                  <a:pt x="7607" y="20767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52244" y="1777771"/>
            <a:ext cx="1076325" cy="1174115"/>
          </a:xfrm>
          <a:custGeom>
            <a:avLst/>
            <a:gdLst/>
            <a:ahLst/>
            <a:cxnLst/>
            <a:rect l="l" t="t" r="r" b="b"/>
            <a:pathLst>
              <a:path w="1076325" h="1174114">
                <a:moveTo>
                  <a:pt x="1070330" y="1173543"/>
                </a:moveTo>
                <a:lnTo>
                  <a:pt x="0" y="5143"/>
                </a:lnTo>
                <a:lnTo>
                  <a:pt x="5626" y="0"/>
                </a:lnTo>
                <a:lnTo>
                  <a:pt x="1075944" y="1168387"/>
                </a:lnTo>
                <a:lnTo>
                  <a:pt x="1070330" y="11735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99650" y="880910"/>
            <a:ext cx="605155" cy="1953895"/>
          </a:xfrm>
          <a:custGeom>
            <a:avLst/>
            <a:gdLst/>
            <a:ahLst/>
            <a:cxnLst/>
            <a:rect l="l" t="t" r="r" b="b"/>
            <a:pathLst>
              <a:path w="605154" h="1953895">
                <a:moveTo>
                  <a:pt x="7289" y="1953831"/>
                </a:moveTo>
                <a:lnTo>
                  <a:pt x="0" y="1951596"/>
                </a:lnTo>
                <a:lnTo>
                  <a:pt x="597687" y="0"/>
                </a:lnTo>
                <a:lnTo>
                  <a:pt x="604977" y="2235"/>
                </a:lnTo>
                <a:lnTo>
                  <a:pt x="7289" y="195383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9844" y="3501047"/>
            <a:ext cx="1477010" cy="625475"/>
          </a:xfrm>
          <a:custGeom>
            <a:avLst/>
            <a:gdLst/>
            <a:ahLst/>
            <a:cxnLst/>
            <a:rect l="l" t="t" r="r" b="b"/>
            <a:pathLst>
              <a:path w="1477010" h="625475">
                <a:moveTo>
                  <a:pt x="2959" y="625335"/>
                </a:moveTo>
                <a:lnTo>
                  <a:pt x="0" y="618312"/>
                </a:lnTo>
                <a:lnTo>
                  <a:pt x="1474063" y="0"/>
                </a:lnTo>
                <a:lnTo>
                  <a:pt x="1477010" y="7023"/>
                </a:lnTo>
                <a:lnTo>
                  <a:pt x="2959" y="62533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94698" y="3619271"/>
            <a:ext cx="212725" cy="1980564"/>
          </a:xfrm>
          <a:custGeom>
            <a:avLst/>
            <a:gdLst/>
            <a:ahLst/>
            <a:cxnLst/>
            <a:rect l="l" t="t" r="r" b="b"/>
            <a:pathLst>
              <a:path w="212725" h="1980564">
                <a:moveTo>
                  <a:pt x="7581" y="1980387"/>
                </a:moveTo>
                <a:lnTo>
                  <a:pt x="0" y="1979612"/>
                </a:lnTo>
                <a:lnTo>
                  <a:pt x="204800" y="0"/>
                </a:lnTo>
                <a:lnTo>
                  <a:pt x="212382" y="787"/>
                </a:lnTo>
                <a:lnTo>
                  <a:pt x="7581" y="19803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0279" y="826223"/>
            <a:ext cx="2305050" cy="3110865"/>
          </a:xfrm>
          <a:custGeom>
            <a:avLst/>
            <a:gdLst/>
            <a:ahLst/>
            <a:cxnLst/>
            <a:rect l="l" t="t" r="r" b="b"/>
            <a:pathLst>
              <a:path w="2305050" h="3110865">
                <a:moveTo>
                  <a:pt x="6121" y="3110649"/>
                </a:moveTo>
                <a:lnTo>
                  <a:pt x="0" y="3106115"/>
                </a:lnTo>
                <a:lnTo>
                  <a:pt x="2298382" y="0"/>
                </a:lnTo>
                <a:lnTo>
                  <a:pt x="2304516" y="4533"/>
                </a:lnTo>
                <a:lnTo>
                  <a:pt x="6121" y="311064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65640" y="1284236"/>
            <a:ext cx="1062355" cy="2389505"/>
          </a:xfrm>
          <a:custGeom>
            <a:avLst/>
            <a:gdLst/>
            <a:ahLst/>
            <a:cxnLst/>
            <a:rect l="l" t="t" r="r" b="b"/>
            <a:pathLst>
              <a:path w="1062354" h="2389504">
                <a:moveTo>
                  <a:pt x="1055331" y="2389263"/>
                </a:moveTo>
                <a:lnTo>
                  <a:pt x="0" y="3086"/>
                </a:lnTo>
                <a:lnTo>
                  <a:pt x="6959" y="0"/>
                </a:lnTo>
                <a:lnTo>
                  <a:pt x="1062304" y="2386177"/>
                </a:lnTo>
                <a:lnTo>
                  <a:pt x="1055331" y="238926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35415" y="1380680"/>
            <a:ext cx="332740" cy="3801110"/>
          </a:xfrm>
          <a:custGeom>
            <a:avLst/>
            <a:gdLst/>
            <a:ahLst/>
            <a:cxnLst/>
            <a:rect l="l" t="t" r="r" b="b"/>
            <a:pathLst>
              <a:path w="332740" h="3801110">
                <a:moveTo>
                  <a:pt x="325145" y="3800843"/>
                </a:moveTo>
                <a:lnTo>
                  <a:pt x="0" y="647"/>
                </a:lnTo>
                <a:lnTo>
                  <a:pt x="7594" y="0"/>
                </a:lnTo>
                <a:lnTo>
                  <a:pt x="332739" y="3800195"/>
                </a:lnTo>
                <a:lnTo>
                  <a:pt x="325145" y="38008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dirty="0"/>
              <a:t>知识产生的规</a:t>
            </a:r>
            <a:r>
              <a:rPr spc="-5" dirty="0"/>
              <a:t>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3115" y="5746750"/>
            <a:ext cx="2870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数学证明不必</a:t>
            </a:r>
            <a:r>
              <a:rPr sz="3200" spc="0" dirty="0">
                <a:latin typeface="黑体"/>
                <a:cs typeface="黑体"/>
              </a:rPr>
              <a:t>须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6420" y="5746750"/>
            <a:ext cx="2870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知识的产生规</a:t>
            </a:r>
            <a:r>
              <a:rPr sz="3200" spc="0" dirty="0">
                <a:latin typeface="黑体"/>
                <a:cs typeface="黑体"/>
              </a:rPr>
              <a:t>律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3447" y="1893255"/>
            <a:ext cx="2024767" cy="2024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73197" y="2035060"/>
            <a:ext cx="5588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宋体"/>
                <a:cs typeface="宋体"/>
              </a:rPr>
              <a:t>提出 算法</a:t>
            </a:r>
            <a:endParaRPr sz="2100" dirty="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8660" y="3080511"/>
            <a:ext cx="5588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宋体"/>
                <a:cs typeface="宋体"/>
              </a:rPr>
              <a:t>实验 验证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54552" y="3785615"/>
            <a:ext cx="286512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3918" y="3974642"/>
            <a:ext cx="998372" cy="998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73197" y="4125976"/>
            <a:ext cx="5588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宋体"/>
                <a:cs typeface="宋体"/>
              </a:rPr>
              <a:t>数学 证明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09088" y="3829811"/>
            <a:ext cx="286512" cy="286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08467" y="2783293"/>
            <a:ext cx="2049145" cy="1144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27745" y="3080511"/>
            <a:ext cx="5588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宋体"/>
                <a:cs typeface="宋体"/>
              </a:rPr>
              <a:t>实际 问题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13804" y="2092720"/>
            <a:ext cx="4698280" cy="3050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dirty="0"/>
              <a:t>专注学术的问</a:t>
            </a:r>
            <a:r>
              <a:rPr spc="-5" dirty="0"/>
              <a:t>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0" y="5785487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每日三</a:t>
            </a:r>
            <a:r>
              <a:rPr sz="3200" spc="0" dirty="0">
                <a:latin typeface="黑体"/>
                <a:cs typeface="黑体"/>
              </a:rPr>
              <a:t>问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0480" y="5802198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老师授</a:t>
            </a:r>
            <a:r>
              <a:rPr sz="3200" spc="0" dirty="0">
                <a:latin typeface="黑体"/>
                <a:cs typeface="黑体"/>
              </a:rPr>
              <a:t>课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09092" y="2156660"/>
            <a:ext cx="4751387" cy="2928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4429" y="2814866"/>
            <a:ext cx="1039237" cy="1043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86254" y="2920911"/>
            <a:ext cx="635000" cy="6832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79900"/>
              </a:lnSpc>
              <a:spcBef>
                <a:spcPts val="675"/>
              </a:spcBef>
            </a:pPr>
            <a:r>
              <a:rPr sz="2400" dirty="0">
                <a:solidFill>
                  <a:srgbClr val="1F3863"/>
                </a:solidFill>
                <a:latin typeface="微软雅黑"/>
                <a:cs typeface="微软雅黑"/>
              </a:rPr>
              <a:t>数学 证明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54083" y="2726397"/>
            <a:ext cx="520407" cy="301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2032" y="2814866"/>
            <a:ext cx="1039237" cy="1043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43857" y="2920911"/>
            <a:ext cx="635000" cy="6832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79900"/>
              </a:lnSpc>
              <a:spcBef>
                <a:spcPts val="675"/>
              </a:spcBef>
            </a:pPr>
            <a:r>
              <a:rPr sz="2400" dirty="0">
                <a:solidFill>
                  <a:srgbClr val="1F3863"/>
                </a:solidFill>
                <a:latin typeface="微软雅黑"/>
                <a:cs typeface="微软雅黑"/>
              </a:rPr>
              <a:t>提出 算法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6298" y="3615740"/>
            <a:ext cx="497827" cy="2806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dirty="0"/>
              <a:t>本次授课的逻</a:t>
            </a:r>
            <a:r>
              <a:rPr spc="-5" dirty="0"/>
              <a:t>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33410" y="5802198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三项原</a:t>
            </a:r>
            <a:r>
              <a:rPr sz="3200" spc="0" dirty="0">
                <a:latin typeface="黑体"/>
                <a:cs typeface="黑体"/>
              </a:rPr>
              <a:t>则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6009" y="5802198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师兄授</a:t>
            </a:r>
            <a:r>
              <a:rPr sz="3200" spc="0" dirty="0">
                <a:latin typeface="黑体"/>
                <a:cs typeface="黑体"/>
              </a:rPr>
              <a:t>课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5793" y="2736049"/>
            <a:ext cx="1050216" cy="98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3530" y="2879559"/>
            <a:ext cx="534035" cy="57531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56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实际 问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题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4439" y="2647314"/>
            <a:ext cx="517448" cy="294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99278" y="2736049"/>
            <a:ext cx="1050216" cy="985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57015" y="2879559"/>
            <a:ext cx="534035" cy="57531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56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提出 算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法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95701" y="3493338"/>
            <a:ext cx="498576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36334" y="1669414"/>
            <a:ext cx="2261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1、不讲证</a:t>
            </a:r>
            <a:r>
              <a:rPr sz="3200" spc="0" dirty="0">
                <a:latin typeface="黑体"/>
                <a:cs typeface="黑体"/>
              </a:rPr>
              <a:t>明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6334" y="2644774"/>
            <a:ext cx="46996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1665" marR="5080" indent="-6096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2、以“能懂能用”为目</a:t>
            </a:r>
            <a:r>
              <a:rPr sz="3200" dirty="0">
                <a:latin typeface="黑体"/>
                <a:cs typeface="黑体"/>
              </a:rPr>
              <a:t>标 画出知识点的最小包</a:t>
            </a:r>
            <a:r>
              <a:rPr sz="3200" spc="0" dirty="0">
                <a:latin typeface="黑体"/>
                <a:cs typeface="黑体"/>
              </a:rPr>
              <a:t>络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36334" y="4107815"/>
            <a:ext cx="46996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3</a:t>
            </a:r>
            <a:r>
              <a:rPr sz="3200" dirty="0">
                <a:latin typeface="黑体"/>
                <a:cs typeface="黑体"/>
              </a:rPr>
              <a:t>、尽量说“人话</a:t>
            </a:r>
            <a:r>
              <a:rPr sz="3200" spc="0" dirty="0">
                <a:latin typeface="黑体"/>
                <a:cs typeface="黑体"/>
              </a:rPr>
              <a:t>”</a:t>
            </a:r>
            <a:endParaRPr sz="3200">
              <a:latin typeface="黑体"/>
              <a:cs typeface="黑体"/>
            </a:endParaRPr>
          </a:p>
          <a:p>
            <a:pPr marL="621665">
              <a:lnSpc>
                <a:spcPct val="100000"/>
              </a:lnSpc>
            </a:pPr>
            <a:r>
              <a:rPr sz="3200" dirty="0">
                <a:latin typeface="黑体"/>
                <a:cs typeface="黑体"/>
              </a:rPr>
              <a:t>不用学术词汇吓唬大</a:t>
            </a:r>
            <a:r>
              <a:rPr sz="3200" spc="0" dirty="0">
                <a:latin typeface="黑体"/>
                <a:cs typeface="黑体"/>
              </a:rPr>
              <a:t>家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81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AI</a:t>
            </a:r>
            <a:r>
              <a:rPr dirty="0"/>
              <a:t>回</a:t>
            </a:r>
            <a:r>
              <a:rPr spc="-5" dirty="0"/>
              <a:t>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8525" y="5555615"/>
            <a:ext cx="40900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三波浪潮一个目标</a:t>
            </a:r>
            <a:r>
              <a:rPr sz="3200" spc="0" dirty="0">
                <a:latin typeface="黑体"/>
                <a:cs typeface="黑体"/>
              </a:rPr>
              <a:t>：  </a:t>
            </a:r>
            <a:r>
              <a:rPr sz="3200" dirty="0">
                <a:latin typeface="黑体"/>
                <a:cs typeface="黑体"/>
              </a:rPr>
              <a:t>让机器变像人那样聪</a:t>
            </a:r>
            <a:r>
              <a:rPr sz="3200" spc="0" dirty="0">
                <a:latin typeface="黑体"/>
                <a:cs typeface="黑体"/>
              </a:rPr>
              <a:t>明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5035" y="5555615"/>
            <a:ext cx="510476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人工智能产生</a:t>
            </a:r>
            <a:r>
              <a:rPr sz="3200" dirty="0" smtClean="0">
                <a:latin typeface="黑体"/>
                <a:cs typeface="黑体"/>
              </a:rPr>
              <a:t>-</a:t>
            </a:r>
            <a:r>
              <a:rPr sz="3200" spc="-5" dirty="0" smtClean="0">
                <a:latin typeface="黑体"/>
                <a:cs typeface="黑体"/>
              </a:rPr>
              <a:t>1956&amp;1</a:t>
            </a:r>
            <a:r>
              <a:rPr lang="en-US" altLang="zh-CN" sz="3200" spc="-5" dirty="0" smtClean="0">
                <a:latin typeface="黑体"/>
                <a:cs typeface="黑体"/>
              </a:rPr>
              <a:t>9</a:t>
            </a:r>
            <a:r>
              <a:rPr lang="en-US" altLang="zh-CN" sz="3200" spc="-5" dirty="0" smtClean="0">
                <a:latin typeface="黑体"/>
                <a:cs typeface="黑体"/>
              </a:rPr>
              <a:t>86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0635" y="1129283"/>
            <a:ext cx="7354823" cy="4283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81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AI</a:t>
            </a:r>
            <a:r>
              <a:rPr dirty="0"/>
              <a:t>回</a:t>
            </a:r>
            <a:r>
              <a:rPr spc="-5" dirty="0"/>
              <a:t>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0100" y="5801995"/>
            <a:ext cx="2870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智能产生的过</a:t>
            </a:r>
            <a:r>
              <a:rPr sz="3200" spc="0" dirty="0">
                <a:latin typeface="黑体"/>
                <a:cs typeface="黑体"/>
              </a:rPr>
              <a:t>程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11318" y="3700055"/>
            <a:ext cx="10496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69022" y="3999776"/>
            <a:ext cx="534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反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馈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44264" y="1679371"/>
            <a:ext cx="10496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7211" y="3700055"/>
            <a:ext cx="10496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34915" y="3999776"/>
            <a:ext cx="534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感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知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68823" y="2912249"/>
            <a:ext cx="630758" cy="518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5607" y="2852991"/>
            <a:ext cx="502792" cy="659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31192" y="4296689"/>
            <a:ext cx="654989" cy="370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65145" y="4827270"/>
            <a:ext cx="2312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采集外部世界的数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据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4295" y="4827270"/>
            <a:ext cx="3328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通过执行决策来反馈外部世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界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0909" y="1157605"/>
            <a:ext cx="2820035" cy="1274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深度处理数据并形成决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策</a:t>
            </a:r>
            <a:endParaRPr sz="2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1273175" marR="1029969" algn="ctr">
              <a:lnSpc>
                <a:spcPts val="1920"/>
              </a:lnSpc>
            </a:pPr>
            <a:r>
              <a:rPr sz="2000" dirty="0">
                <a:solidFill>
                  <a:srgbClr val="1F3863"/>
                </a:solidFill>
                <a:latin typeface="微软雅黑"/>
                <a:cs typeface="微软雅黑"/>
              </a:rPr>
              <a:t>认知 推</a:t>
            </a:r>
            <a:r>
              <a:rPr sz="2000" spc="0" dirty="0">
                <a:solidFill>
                  <a:srgbClr val="1F3863"/>
                </a:solidFill>
                <a:latin typeface="微软雅黑"/>
                <a:cs typeface="微软雅黑"/>
              </a:rPr>
              <a:t>理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感知过</a:t>
            </a:r>
            <a:r>
              <a:rPr spc="-5" dirty="0"/>
              <a:t>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5894" y="5746750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人的五</a:t>
            </a:r>
            <a:r>
              <a:rPr sz="3200" spc="0" dirty="0">
                <a:latin typeface="黑体"/>
                <a:cs typeface="黑体"/>
              </a:rPr>
              <a:t>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5525" y="5746750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五个感受器</a:t>
            </a:r>
            <a:r>
              <a:rPr sz="3200" spc="0" dirty="0">
                <a:latin typeface="黑体"/>
                <a:cs typeface="黑体"/>
              </a:rPr>
              <a:t>官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48171" y="1955292"/>
            <a:ext cx="4271772" cy="2677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0139" y="1409700"/>
            <a:ext cx="2915412" cy="2979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85809" y="5746750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五种感知数</a:t>
            </a:r>
            <a:r>
              <a:rPr sz="3200" spc="0" dirty="0">
                <a:latin typeface="黑体"/>
                <a:cs typeface="黑体"/>
              </a:rPr>
              <a:t>据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感知过</a:t>
            </a:r>
            <a:r>
              <a:rPr spc="-5" dirty="0"/>
              <a:t>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5894" y="5746750"/>
            <a:ext cx="3683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计算机的感受器官</a:t>
            </a:r>
            <a:r>
              <a:rPr sz="3200" spc="0" dirty="0">
                <a:latin typeface="黑体"/>
                <a:cs typeface="黑体"/>
              </a:rPr>
              <a:t>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9892" y="5502910"/>
            <a:ext cx="32772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计算机的感知数据 已经是“大数据</a:t>
            </a:r>
            <a:r>
              <a:rPr sz="3200" spc="0" dirty="0">
                <a:latin typeface="黑体"/>
                <a:cs typeface="黑体"/>
              </a:rPr>
              <a:t>”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82511" y="2141220"/>
            <a:ext cx="4571999" cy="2575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648" y="1863851"/>
            <a:ext cx="4876800" cy="3131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感知数</a:t>
            </a:r>
            <a:r>
              <a:rPr spc="-5" dirty="0"/>
              <a:t>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43200" y="5184198"/>
            <a:ext cx="75438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大数据工作流程回顾 与云计算的关系</a:t>
            </a:r>
            <a:r>
              <a:rPr sz="3200" spc="0" dirty="0">
                <a:latin typeface="黑体"/>
                <a:cs typeface="黑体"/>
              </a:rPr>
              <a:t>？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0896" y="2265895"/>
            <a:ext cx="9819341" cy="1701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33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AI是大数据关键一步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5689" y="5746750"/>
            <a:ext cx="4090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按照结构化与否来分</a:t>
            </a:r>
            <a:r>
              <a:rPr sz="3200" spc="0" dirty="0">
                <a:latin typeface="黑体"/>
                <a:cs typeface="黑体"/>
              </a:rPr>
              <a:t>类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619" y="1263959"/>
            <a:ext cx="9076601" cy="447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33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什么是结构化数据？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4369" y="5746750"/>
            <a:ext cx="5106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结构化数据-统计学算法处</a:t>
            </a:r>
            <a:r>
              <a:rPr sz="3200" spc="0" dirty="0">
                <a:latin typeface="黑体"/>
                <a:cs typeface="黑体"/>
              </a:rPr>
              <a:t>理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4025" y="5472429"/>
            <a:ext cx="40900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非结构化数据-DNN处</a:t>
            </a:r>
            <a:r>
              <a:rPr sz="3200" dirty="0">
                <a:latin typeface="黑体"/>
                <a:cs typeface="黑体"/>
              </a:rPr>
              <a:t>理 </a:t>
            </a:r>
            <a:r>
              <a:rPr sz="3200" spc="-5" dirty="0">
                <a:latin typeface="黑体"/>
                <a:cs typeface="黑体"/>
              </a:rPr>
              <a:t>关键难点影响了AI兴</a:t>
            </a:r>
            <a:r>
              <a:rPr sz="3200" spc="0" dirty="0">
                <a:latin typeface="黑体"/>
                <a:cs typeface="黑体"/>
              </a:rPr>
              <a:t>衰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86471" y="2100072"/>
            <a:ext cx="2659379" cy="2659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1808" y="2206751"/>
            <a:ext cx="3810000" cy="2446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1600200"/>
            <a:ext cx="3322224" cy="3755294"/>
          </a:xfrm>
          <a:prstGeom prst="rect">
            <a:avLst/>
          </a:prstGeom>
          <a:blipFill>
            <a:blip r:embed="rId2" cstate="print"/>
            <a:srcRect/>
            <a:stretch>
              <a:fillRect t="-723" r="-2312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82695" y="379729"/>
            <a:ext cx="5511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 err="1">
                <a:solidFill>
                  <a:srgbClr val="6F2F9F"/>
                </a:solidFill>
                <a:latin typeface="黑体"/>
                <a:cs typeface="黑体"/>
              </a:rPr>
              <a:t>青年AI自强项目</a:t>
            </a:r>
            <a:r>
              <a:rPr sz="3600" dirty="0" smtClean="0">
                <a:solidFill>
                  <a:srgbClr val="6F2F9F"/>
                </a:solidFill>
                <a:latin typeface="黑体"/>
                <a:cs typeface="黑体"/>
              </a:rPr>
              <a:t>--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/>
              </a:rPr>
              <a:t>课程形式</a:t>
            </a:r>
            <a:endParaRPr sz="3600" b="1" dirty="0">
              <a:latin typeface="黑体" panose="02010609060101010101" pitchFamily="49" charset="-122"/>
              <a:ea typeface="黑体" panose="02010609060101010101" pitchFamily="49" charset="-122"/>
              <a:cs typeface="黑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95800" y="2438400"/>
            <a:ext cx="6629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Arabic" panose="02040503050201020203" pitchFamily="18" charset="-78"/>
              </a:rPr>
              <a:t>每周一次课，课后一次实战小项目</a:t>
            </a:r>
            <a:endParaRPr lang="en-US" altLang="zh-CN" sz="2400" b="1" dirty="0" smtClean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Adobe Arabic" panose="02040503050201020203" pitchFamily="18" charset="-78"/>
            </a:endParaRPr>
          </a:p>
          <a:p>
            <a:r>
              <a:rPr lang="zh-CN" altLang="en-US" sz="24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Arabic" panose="02040503050201020203" pitchFamily="18" charset="-78"/>
              </a:rPr>
              <a:t>作业按时提交，班长在下次课前收齐作业</a:t>
            </a:r>
            <a:endParaRPr lang="en-US" altLang="zh-CN" sz="2400" b="1" dirty="0" smtClean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Adobe Arabic" panose="02040503050201020203" pitchFamily="18" charset="-78"/>
            </a:endParaRPr>
          </a:p>
          <a:p>
            <a:r>
              <a:rPr lang="zh-CN" altLang="en-US" sz="24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Arabic" panose="02040503050201020203" pitchFamily="18" charset="-78"/>
              </a:rPr>
              <a:t>坚持就是胜利！</a:t>
            </a:r>
            <a:r>
              <a:rPr lang="zh-CN" altLang="en-US" sz="24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Arabic" panose="02040503050201020203" pitchFamily="18" charset="-78"/>
              </a:rPr>
              <a:t>坚持就是胜利！坚持就是胜利！</a:t>
            </a:r>
          </a:p>
          <a:p>
            <a:endParaRPr lang="zh-CN" altLang="en-US" sz="2400" b="1" dirty="0" smtClean="0">
              <a:solidFill>
                <a:srgbClr val="7030A0"/>
              </a:solidFill>
            </a:endParaRPr>
          </a:p>
          <a:p>
            <a:endParaRPr lang="zh-CN" altLang="en-US" sz="2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感知小</a:t>
            </a:r>
            <a:r>
              <a:rPr spc="-5" dirty="0"/>
              <a:t>结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93890" y="5801995"/>
            <a:ext cx="4496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举例：野生哺乳动物与</a:t>
            </a:r>
            <a:r>
              <a:rPr sz="3200" spc="0" dirty="0">
                <a:latin typeface="黑体"/>
                <a:cs typeface="黑体"/>
              </a:rPr>
              <a:t>人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519" y="5801995"/>
            <a:ext cx="4496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感知不是关键，认知才</a:t>
            </a:r>
            <a:r>
              <a:rPr sz="3200" spc="0" dirty="0">
                <a:latin typeface="黑体"/>
                <a:cs typeface="黑体"/>
              </a:rPr>
              <a:t>是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47672" y="731519"/>
            <a:ext cx="780288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认知概</a:t>
            </a:r>
            <a:r>
              <a:rPr spc="-5" dirty="0"/>
              <a:t>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0150" y="5801995"/>
            <a:ext cx="2870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认知的三个层</a:t>
            </a:r>
            <a:r>
              <a:rPr sz="3200" spc="0" dirty="0">
                <a:latin typeface="黑体"/>
                <a:cs typeface="黑体"/>
              </a:rPr>
              <a:t>次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9675" y="1525946"/>
            <a:ext cx="70231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i="1" spc="-565" dirty="0">
                <a:solidFill>
                  <a:srgbClr val="6F2F9F"/>
                </a:solidFill>
                <a:latin typeface="宋体"/>
                <a:cs typeface="宋体"/>
              </a:rPr>
              <a:t>第三</a:t>
            </a:r>
            <a:r>
              <a:rPr sz="1650" b="1" i="1" spc="-65" dirty="0">
                <a:solidFill>
                  <a:srgbClr val="6F2F9F"/>
                </a:solidFill>
                <a:latin typeface="宋体"/>
                <a:cs typeface="宋体"/>
              </a:rPr>
              <a:t>步</a:t>
            </a:r>
            <a:endParaRPr sz="165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9675" y="2628077"/>
            <a:ext cx="70231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i="1" spc="-565" dirty="0">
                <a:solidFill>
                  <a:srgbClr val="8DC8CC"/>
                </a:solidFill>
                <a:latin typeface="宋体"/>
                <a:cs typeface="宋体"/>
              </a:rPr>
              <a:t>第二</a:t>
            </a:r>
            <a:r>
              <a:rPr sz="1650" b="1" i="1" spc="-65" dirty="0">
                <a:solidFill>
                  <a:srgbClr val="8DC8CC"/>
                </a:solidFill>
                <a:latin typeface="宋体"/>
                <a:cs typeface="宋体"/>
              </a:rPr>
              <a:t>步</a:t>
            </a:r>
            <a:endParaRPr sz="165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6200" y="3585314"/>
            <a:ext cx="70231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i="1" spc="-565" dirty="0">
                <a:solidFill>
                  <a:srgbClr val="9FC5A1"/>
                </a:solidFill>
                <a:latin typeface="宋体"/>
                <a:cs typeface="宋体"/>
              </a:rPr>
              <a:t>第一</a:t>
            </a:r>
            <a:r>
              <a:rPr sz="1650" b="1" i="1" spc="-65" dirty="0">
                <a:solidFill>
                  <a:srgbClr val="9FC5A1"/>
                </a:solidFill>
                <a:latin typeface="宋体"/>
                <a:cs typeface="宋体"/>
              </a:rPr>
              <a:t>步</a:t>
            </a:r>
            <a:endParaRPr sz="165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28404" y="2673985"/>
            <a:ext cx="2430145" cy="1590040"/>
          </a:xfrm>
          <a:custGeom>
            <a:avLst/>
            <a:gdLst/>
            <a:ahLst/>
            <a:cxnLst/>
            <a:rect l="l" t="t" r="r" b="b"/>
            <a:pathLst>
              <a:path w="2430145" h="1590039">
                <a:moveTo>
                  <a:pt x="0" y="1589620"/>
                </a:moveTo>
                <a:lnTo>
                  <a:pt x="237070" y="975779"/>
                </a:lnTo>
                <a:lnTo>
                  <a:pt x="2190762" y="0"/>
                </a:lnTo>
                <a:lnTo>
                  <a:pt x="2429941" y="615950"/>
                </a:lnTo>
                <a:lnTo>
                  <a:pt x="0" y="158962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7295" y="1691855"/>
            <a:ext cx="1670050" cy="1598295"/>
          </a:xfrm>
          <a:custGeom>
            <a:avLst/>
            <a:gdLst/>
            <a:ahLst/>
            <a:cxnLst/>
            <a:rect l="l" t="t" r="r" b="b"/>
            <a:pathLst>
              <a:path w="1670050" h="1598295">
                <a:moveTo>
                  <a:pt x="0" y="1598079"/>
                </a:moveTo>
                <a:lnTo>
                  <a:pt x="239179" y="982129"/>
                </a:lnTo>
                <a:lnTo>
                  <a:pt x="1428750" y="0"/>
                </a:lnTo>
                <a:lnTo>
                  <a:pt x="1670050" y="622300"/>
                </a:lnTo>
                <a:lnTo>
                  <a:pt x="0" y="1598079"/>
                </a:lnTo>
                <a:close/>
              </a:path>
            </a:pathLst>
          </a:custGeom>
          <a:solidFill>
            <a:srgbClr val="461F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8404" y="3649764"/>
            <a:ext cx="2809240" cy="614045"/>
          </a:xfrm>
          <a:custGeom>
            <a:avLst/>
            <a:gdLst/>
            <a:ahLst/>
            <a:cxnLst/>
            <a:rect l="l" t="t" r="r" b="b"/>
            <a:pathLst>
              <a:path w="2809240" h="614045">
                <a:moveTo>
                  <a:pt x="2808820" y="613841"/>
                </a:moveTo>
                <a:lnTo>
                  <a:pt x="0" y="613841"/>
                </a:lnTo>
                <a:lnTo>
                  <a:pt x="237070" y="0"/>
                </a:lnTo>
                <a:lnTo>
                  <a:pt x="2567520" y="0"/>
                </a:lnTo>
                <a:lnTo>
                  <a:pt x="2808820" y="613841"/>
                </a:lnTo>
                <a:close/>
              </a:path>
            </a:pathLst>
          </a:custGeom>
          <a:solidFill>
            <a:srgbClr val="9FC5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6175" y="1691855"/>
            <a:ext cx="1291590" cy="622300"/>
          </a:xfrm>
          <a:custGeom>
            <a:avLst/>
            <a:gdLst/>
            <a:ahLst/>
            <a:cxnLst/>
            <a:rect l="l" t="t" r="r" b="b"/>
            <a:pathLst>
              <a:path w="1291589" h="622300">
                <a:moveTo>
                  <a:pt x="1291170" y="622300"/>
                </a:moveTo>
                <a:lnTo>
                  <a:pt x="0" y="622300"/>
                </a:lnTo>
                <a:lnTo>
                  <a:pt x="243420" y="0"/>
                </a:lnTo>
                <a:lnTo>
                  <a:pt x="1049870" y="0"/>
                </a:lnTo>
                <a:lnTo>
                  <a:pt x="1291170" y="622300"/>
                </a:lnTo>
                <a:close/>
              </a:path>
            </a:pathLst>
          </a:custGeom>
          <a:solidFill>
            <a:srgbClr val="8E5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07295" y="2673985"/>
            <a:ext cx="2051050" cy="615950"/>
          </a:xfrm>
          <a:custGeom>
            <a:avLst/>
            <a:gdLst/>
            <a:ahLst/>
            <a:cxnLst/>
            <a:rect l="l" t="t" r="r" b="b"/>
            <a:pathLst>
              <a:path w="2051050" h="615950">
                <a:moveTo>
                  <a:pt x="2051050" y="615950"/>
                </a:moveTo>
                <a:lnTo>
                  <a:pt x="0" y="615950"/>
                </a:lnTo>
                <a:lnTo>
                  <a:pt x="239179" y="0"/>
                </a:lnTo>
                <a:lnTo>
                  <a:pt x="1811870" y="0"/>
                </a:lnTo>
                <a:lnTo>
                  <a:pt x="2051050" y="615950"/>
                </a:lnTo>
                <a:close/>
              </a:path>
            </a:pathLst>
          </a:custGeom>
          <a:solidFill>
            <a:srgbClr val="8DC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2583" y="1949551"/>
            <a:ext cx="2276467" cy="106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4533" y="2927451"/>
            <a:ext cx="1914517" cy="111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32462" y="3903243"/>
            <a:ext cx="1516588" cy="110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743998" y="3838993"/>
            <a:ext cx="125031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宋体"/>
                <a:cs typeface="宋体"/>
              </a:rPr>
              <a:t>提取关键信</a:t>
            </a:r>
            <a:r>
              <a:rPr sz="1600" b="1" spc="-15" dirty="0">
                <a:solidFill>
                  <a:srgbClr val="FFFFFF"/>
                </a:solidFill>
                <a:latin typeface="宋体"/>
                <a:cs typeface="宋体"/>
              </a:rPr>
              <a:t>息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3787" y="2851150"/>
            <a:ext cx="84137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宋体"/>
                <a:cs typeface="宋体"/>
              </a:rPr>
              <a:t>抽象提</a:t>
            </a:r>
            <a:r>
              <a:rPr sz="1600" b="1" spc="-15" dirty="0">
                <a:solidFill>
                  <a:srgbClr val="FFFFFF"/>
                </a:solidFill>
                <a:latin typeface="宋体"/>
                <a:cs typeface="宋体"/>
              </a:rPr>
              <a:t>炼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52937" y="1835150"/>
            <a:ext cx="432434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宋体"/>
                <a:cs typeface="宋体"/>
              </a:rPr>
              <a:t>推</a:t>
            </a:r>
            <a:r>
              <a:rPr sz="1600" b="1" spc="-15" dirty="0">
                <a:solidFill>
                  <a:srgbClr val="FFFFFF"/>
                </a:solidFill>
                <a:latin typeface="宋体"/>
                <a:cs typeface="宋体"/>
              </a:rPr>
              <a:t>理</a:t>
            </a:r>
            <a:endParaRPr sz="1600">
              <a:latin typeface="宋体"/>
              <a:cs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66164" y="162204"/>
            <a:ext cx="4088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关于认知的小例子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8709" y="1158239"/>
            <a:ext cx="4090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约到了暗恋已久的妹</a:t>
            </a:r>
            <a:r>
              <a:rPr sz="3200" spc="0" dirty="0">
                <a:latin typeface="黑体"/>
                <a:cs typeface="黑体"/>
              </a:rPr>
              <a:t>子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1800" y="2179320"/>
            <a:ext cx="6677855" cy="3789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41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计算机感知靠算法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310" y="1474469"/>
            <a:ext cx="10389235" cy="3620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人工智能算法的本质</a:t>
            </a:r>
            <a:r>
              <a:rPr sz="3200" spc="0" dirty="0">
                <a:latin typeface="黑体"/>
                <a:cs typeface="黑体"/>
              </a:rPr>
              <a:t>：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找到一些特征，来描述一些数据/问题，并做出一些预测</a:t>
            </a:r>
            <a:r>
              <a:rPr sz="3200" spc="0" dirty="0">
                <a:latin typeface="黑体"/>
                <a:cs typeface="黑体"/>
              </a:rPr>
              <a:t>。</a:t>
            </a:r>
            <a:endParaRPr sz="3200">
              <a:latin typeface="黑体"/>
              <a:cs typeface="黑体"/>
            </a:endParaRPr>
          </a:p>
          <a:p>
            <a:pPr marL="139065" marR="5365750">
              <a:lnSpc>
                <a:spcPct val="268000"/>
              </a:lnSpc>
              <a:spcBef>
                <a:spcPts val="30"/>
              </a:spcBef>
            </a:pPr>
            <a:r>
              <a:rPr sz="3200" dirty="0">
                <a:latin typeface="黑体"/>
                <a:cs typeface="黑体"/>
              </a:rPr>
              <a:t>解读“约妹子”的小例</a:t>
            </a:r>
            <a:r>
              <a:rPr sz="3200" spc="0" dirty="0">
                <a:latin typeface="黑体"/>
                <a:cs typeface="黑体"/>
              </a:rPr>
              <a:t>子 </a:t>
            </a:r>
            <a:r>
              <a:rPr sz="3200" dirty="0">
                <a:latin typeface="黑体"/>
                <a:cs typeface="黑体"/>
              </a:rPr>
              <a:t>用一个小剧透帮助理解原</a:t>
            </a:r>
            <a:r>
              <a:rPr sz="3200" spc="0" dirty="0">
                <a:latin typeface="黑体"/>
                <a:cs typeface="黑体"/>
              </a:rPr>
              <a:t>理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33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什么样的男生受欢迎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2030">
              <a:lnSpc>
                <a:spcPct val="100000"/>
              </a:lnSpc>
              <a:spcBef>
                <a:spcPts val="105"/>
              </a:spcBef>
            </a:pPr>
            <a:r>
              <a:rPr dirty="0"/>
              <a:t>选取特</a:t>
            </a:r>
            <a:r>
              <a:rPr spc="0" dirty="0"/>
              <a:t>征</a:t>
            </a:r>
            <a:r>
              <a:rPr spc="-10" dirty="0"/>
              <a:t> </a:t>
            </a:r>
            <a:r>
              <a:rPr spc="-5" dirty="0"/>
              <a:t>--&gt;</a:t>
            </a:r>
            <a:r>
              <a:rPr spc="-10" dirty="0"/>
              <a:t> </a:t>
            </a:r>
            <a:r>
              <a:rPr dirty="0"/>
              <a:t>收集样</a:t>
            </a:r>
            <a:r>
              <a:rPr spc="0" dirty="0"/>
              <a:t>本</a:t>
            </a:r>
            <a:r>
              <a:rPr spc="-10" dirty="0"/>
              <a:t> </a:t>
            </a:r>
            <a:r>
              <a:rPr spc="-5" dirty="0"/>
              <a:t>--&gt;</a:t>
            </a:r>
            <a:r>
              <a:rPr spc="-10" dirty="0"/>
              <a:t> </a:t>
            </a:r>
            <a:r>
              <a:rPr dirty="0"/>
              <a:t>标</a:t>
            </a:r>
            <a:r>
              <a:rPr spc="0" dirty="0"/>
              <a:t>注</a:t>
            </a:r>
            <a:r>
              <a:rPr spc="-10" dirty="0"/>
              <a:t> </a:t>
            </a:r>
            <a:r>
              <a:rPr spc="-5" dirty="0"/>
              <a:t>--&gt;</a:t>
            </a:r>
            <a:r>
              <a:rPr spc="-10" dirty="0"/>
              <a:t> </a:t>
            </a:r>
            <a:r>
              <a:rPr dirty="0"/>
              <a:t>拟</a:t>
            </a:r>
            <a:r>
              <a:rPr spc="0" dirty="0"/>
              <a:t>合</a:t>
            </a:r>
            <a:r>
              <a:rPr spc="-10" dirty="0"/>
              <a:t> </a:t>
            </a:r>
            <a:r>
              <a:rPr spc="-5" dirty="0"/>
              <a:t>--&gt;</a:t>
            </a:r>
            <a:r>
              <a:rPr spc="-10" dirty="0"/>
              <a:t> </a:t>
            </a:r>
            <a:r>
              <a:rPr dirty="0"/>
              <a:t>预</a:t>
            </a:r>
            <a:r>
              <a:rPr spc="0" dirty="0"/>
              <a:t>测</a:t>
            </a:r>
          </a:p>
          <a:p>
            <a:pPr marL="706755">
              <a:lnSpc>
                <a:spcPct val="100000"/>
              </a:lnSpc>
            </a:pPr>
            <a:endParaRPr spc="0" dirty="0"/>
          </a:p>
          <a:p>
            <a:pPr marL="706755">
              <a:lnSpc>
                <a:spcPct val="100000"/>
              </a:lnSpc>
              <a:spcBef>
                <a:spcPts val="15"/>
              </a:spcBef>
            </a:pPr>
            <a:endParaRPr sz="3500">
              <a:latin typeface="Times New Roman"/>
              <a:cs typeface="Times New Roman"/>
            </a:endParaRPr>
          </a:p>
          <a:p>
            <a:pPr marL="1511300">
              <a:lnSpc>
                <a:spcPct val="100000"/>
              </a:lnSpc>
            </a:pPr>
            <a:r>
              <a:rPr dirty="0"/>
              <a:t>手动选择特</a:t>
            </a:r>
            <a:r>
              <a:rPr spc="0" dirty="0"/>
              <a:t>征</a:t>
            </a:r>
            <a:r>
              <a:rPr spc="-15" dirty="0"/>
              <a:t> </a:t>
            </a:r>
            <a:r>
              <a:rPr dirty="0"/>
              <a:t>遇</a:t>
            </a:r>
            <a:r>
              <a:rPr spc="0" dirty="0"/>
              <a:t>到</a:t>
            </a:r>
            <a:r>
              <a:rPr spc="-15" dirty="0"/>
              <a:t> </a:t>
            </a:r>
            <a:r>
              <a:rPr dirty="0"/>
              <a:t>非结构化数</a:t>
            </a:r>
            <a:r>
              <a:rPr spc="0" dirty="0"/>
              <a:t>据</a:t>
            </a:r>
            <a:r>
              <a:rPr spc="-1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dirty="0"/>
              <a:t>难</a:t>
            </a:r>
            <a:r>
              <a:rPr spc="0" dirty="0"/>
              <a:t>点</a:t>
            </a:r>
          </a:p>
          <a:p>
            <a:pPr marL="706755">
              <a:lnSpc>
                <a:spcPct val="100000"/>
              </a:lnSpc>
            </a:pPr>
            <a:endParaRPr spc="0" dirty="0"/>
          </a:p>
          <a:p>
            <a:pPr marL="706755">
              <a:lnSpc>
                <a:spcPct val="100000"/>
              </a:lnSpc>
              <a:spcBef>
                <a:spcPts val="15"/>
              </a:spcBef>
            </a:pPr>
            <a:endParaRPr sz="3500">
              <a:latin typeface="Times New Roman"/>
              <a:cs typeface="Times New Roman"/>
            </a:endParaRPr>
          </a:p>
          <a:p>
            <a:pPr marL="719455">
              <a:lnSpc>
                <a:spcPct val="100000"/>
              </a:lnSpc>
            </a:pPr>
            <a:r>
              <a:rPr dirty="0"/>
              <a:t>原因：手动特征最多两位数，非结构化数据特征点数以万</a:t>
            </a:r>
            <a:r>
              <a:rPr spc="0" dirty="0"/>
              <a:t>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图像为</a:t>
            </a:r>
            <a:r>
              <a:rPr spc="-5" dirty="0"/>
              <a:t>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79871" y="5802198"/>
            <a:ext cx="2058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文艺科学</a:t>
            </a:r>
            <a:r>
              <a:rPr sz="3200" spc="0" dirty="0">
                <a:latin typeface="黑体"/>
                <a:cs typeface="黑体"/>
              </a:rPr>
              <a:t>家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544" y="5801995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美术原</a:t>
            </a:r>
            <a:r>
              <a:rPr sz="3200" spc="0" dirty="0">
                <a:latin typeface="黑体"/>
                <a:cs typeface="黑体"/>
              </a:rPr>
              <a:t>理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5423" y="2438400"/>
            <a:ext cx="371856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2396" y="332231"/>
            <a:ext cx="4701540" cy="5300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94519" y="2061844"/>
            <a:ext cx="2667635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黑</a:t>
            </a:r>
            <a:r>
              <a:rPr sz="3200" spc="0" dirty="0">
                <a:latin typeface="黑体"/>
                <a:cs typeface="黑体"/>
              </a:rPr>
              <a:t>色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（0,0,0）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黑体"/>
                <a:cs typeface="黑体"/>
              </a:rPr>
              <a:t>白</a:t>
            </a:r>
            <a:r>
              <a:rPr sz="3200" spc="0" dirty="0">
                <a:latin typeface="黑体"/>
                <a:cs typeface="黑体"/>
              </a:rPr>
              <a:t>色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（255,255,255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57590">
              <a:lnSpc>
                <a:spcPct val="100000"/>
              </a:lnSpc>
              <a:spcBef>
                <a:spcPts val="95"/>
              </a:spcBef>
            </a:pPr>
            <a:r>
              <a:rPr dirty="0"/>
              <a:t>计算机</a:t>
            </a:r>
            <a:r>
              <a:rPr spc="-5" dirty="0"/>
              <a:t>VS</a:t>
            </a:r>
            <a:r>
              <a:rPr dirty="0"/>
              <a:t>人</a:t>
            </a:r>
            <a:r>
              <a:rPr spc="-5" dirty="0"/>
              <a:t>眼</a:t>
            </a:r>
          </a:p>
        </p:txBody>
      </p:sp>
      <p:sp>
        <p:nvSpPr>
          <p:cNvPr id="3" name="object 3"/>
          <p:cNvSpPr/>
          <p:nvPr/>
        </p:nvSpPr>
        <p:spPr>
          <a:xfrm>
            <a:off x="812291" y="1460491"/>
            <a:ext cx="10151675" cy="40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380" y="161925"/>
            <a:ext cx="4596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人类认知图像的效果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0095" y="5686425"/>
            <a:ext cx="4090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一个小实验，效果惊</a:t>
            </a:r>
            <a:r>
              <a:rPr sz="3200" spc="0" dirty="0">
                <a:latin typeface="黑体"/>
                <a:cs typeface="黑体"/>
              </a:rPr>
              <a:t>人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8455" y="1653539"/>
            <a:ext cx="4283984" cy="3184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66176" y="2093976"/>
            <a:ext cx="3779520" cy="2537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631" y="1754123"/>
            <a:ext cx="3810000" cy="3032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4752" y="1313688"/>
            <a:ext cx="4777740" cy="346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64552" y="1060703"/>
            <a:ext cx="3177540" cy="397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67200" y="5277043"/>
            <a:ext cx="345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微软雅黑"/>
                <a:cs typeface="微软雅黑"/>
              </a:rPr>
              <a:t>哪个是虎皮猫，哪个是小老虎呢？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58380" y="161925"/>
            <a:ext cx="4596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人类认知图像的原理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8675" y="5953737"/>
            <a:ext cx="77476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人类：纵览全局，自动提取特征，自动拟</a:t>
            </a:r>
            <a:r>
              <a:rPr sz="3200" spc="0" dirty="0">
                <a:latin typeface="黑体"/>
                <a:cs typeface="黑体"/>
              </a:rPr>
              <a:t>合</a:t>
            </a:r>
            <a:endParaRPr sz="3200" dirty="0">
              <a:latin typeface="黑体"/>
              <a:cs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41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为什么机器很笨？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5860" y="1468755"/>
            <a:ext cx="6528434" cy="33451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1</a:t>
            </a:r>
            <a:r>
              <a:rPr sz="3200" dirty="0">
                <a:latin typeface="黑体"/>
                <a:cs typeface="黑体"/>
              </a:rPr>
              <a:t>、可用于拟合的特征点实在太</a:t>
            </a:r>
            <a:r>
              <a:rPr sz="3200" spc="0" dirty="0">
                <a:latin typeface="黑体"/>
                <a:cs typeface="黑体"/>
              </a:rPr>
              <a:t>多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2</a:t>
            </a:r>
            <a:r>
              <a:rPr sz="3200" dirty="0">
                <a:latin typeface="黑体"/>
                <a:cs typeface="黑体"/>
              </a:rPr>
              <a:t>、特征表示的局限</a:t>
            </a:r>
            <a:r>
              <a:rPr sz="3200" spc="0" dirty="0">
                <a:latin typeface="黑体"/>
                <a:cs typeface="黑体"/>
              </a:rPr>
              <a:t>性</a:t>
            </a:r>
            <a:r>
              <a:rPr sz="3200" spc="-55" dirty="0">
                <a:latin typeface="黑体"/>
                <a:cs typeface="黑体"/>
              </a:rPr>
              <a:t> </a:t>
            </a:r>
            <a:r>
              <a:rPr sz="3200" dirty="0">
                <a:latin typeface="黑体"/>
                <a:cs typeface="黑体"/>
              </a:rPr>
              <a:t>=</a:t>
            </a:r>
            <a:r>
              <a:rPr sz="3200" spc="-55" dirty="0">
                <a:latin typeface="黑体"/>
                <a:cs typeface="黑体"/>
              </a:rPr>
              <a:t> </a:t>
            </a:r>
            <a:r>
              <a:rPr sz="3200" dirty="0">
                <a:latin typeface="黑体"/>
                <a:cs typeface="黑体"/>
              </a:rPr>
              <a:t>贴脸看照</a:t>
            </a:r>
            <a:r>
              <a:rPr sz="3200" spc="0" dirty="0">
                <a:latin typeface="黑体"/>
                <a:cs typeface="黑体"/>
              </a:rPr>
              <a:t>片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</a:pPr>
            <a:r>
              <a:rPr sz="3200" spc="-5" dirty="0">
                <a:latin typeface="黑体"/>
                <a:cs typeface="黑体"/>
              </a:rPr>
              <a:t>3</a:t>
            </a:r>
            <a:r>
              <a:rPr sz="3200" dirty="0">
                <a:latin typeface="黑体"/>
                <a:cs typeface="黑体"/>
              </a:rPr>
              <a:t>、不能自动选择特</a:t>
            </a:r>
            <a:r>
              <a:rPr sz="3200" spc="0" dirty="0">
                <a:latin typeface="黑体"/>
                <a:cs typeface="黑体"/>
              </a:rPr>
              <a:t>征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7908" y="1386974"/>
            <a:ext cx="9333575" cy="4758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5615" y="34861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进阶实践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dirty="0"/>
              <a:t>划拨沉寂的惊</a:t>
            </a:r>
            <a:r>
              <a:rPr spc="-5" dirty="0"/>
              <a:t>雷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0330" y="290398"/>
            <a:ext cx="1854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2012-2017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105" y="5530850"/>
            <a:ext cx="59188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AlexNet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“大型的深度卷积神经网络”CN</a:t>
            </a:r>
            <a:r>
              <a:rPr sz="3200" dirty="0">
                <a:latin typeface="黑体"/>
                <a:cs typeface="黑体"/>
              </a:rPr>
              <a:t>N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7244" y="5530850"/>
            <a:ext cx="32772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ImageNet：</a:t>
            </a:r>
            <a:r>
              <a:rPr sz="3200" dirty="0">
                <a:latin typeface="黑体"/>
                <a:cs typeface="黑体"/>
              </a:rPr>
              <a:t>数据</a:t>
            </a:r>
            <a:r>
              <a:rPr sz="3200" spc="0" dirty="0">
                <a:latin typeface="黑体"/>
                <a:cs typeface="黑体"/>
              </a:rPr>
              <a:t>集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ILSVRC：</a:t>
            </a:r>
            <a:r>
              <a:rPr sz="3200" dirty="0">
                <a:latin typeface="黑体"/>
                <a:cs typeface="黑体"/>
              </a:rPr>
              <a:t>比</a:t>
            </a:r>
            <a:r>
              <a:rPr sz="3200" spc="0" dirty="0">
                <a:latin typeface="黑体"/>
                <a:cs typeface="黑体"/>
              </a:rPr>
              <a:t>赛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3727" y="1336547"/>
            <a:ext cx="8369808" cy="4184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反馈输</a:t>
            </a:r>
            <a:r>
              <a:rPr spc="-5" dirty="0"/>
              <a:t>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7070" y="5605145"/>
            <a:ext cx="517313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“软输入”：</a:t>
            </a:r>
            <a:r>
              <a:rPr sz="3200" spc="-5" dirty="0" smtClean="0">
                <a:latin typeface="黑体"/>
                <a:cs typeface="黑体"/>
              </a:rPr>
              <a:t>GA</a:t>
            </a:r>
            <a:r>
              <a:rPr sz="3200" dirty="0" smtClean="0">
                <a:latin typeface="黑体"/>
                <a:cs typeface="黑体"/>
              </a:rPr>
              <a:t>N</a:t>
            </a:r>
            <a:r>
              <a:rPr sz="3200" spc="-5" dirty="0" smtClean="0">
                <a:latin typeface="黑体"/>
                <a:cs typeface="黑体"/>
              </a:rPr>
              <a:t>（2014</a:t>
            </a:r>
            <a:r>
              <a:rPr sz="3200" spc="-5" dirty="0">
                <a:latin typeface="黑体"/>
                <a:cs typeface="黑体"/>
              </a:rPr>
              <a:t>）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3434" y="5641975"/>
            <a:ext cx="40900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“硬输出”：增强学</a:t>
            </a:r>
            <a:r>
              <a:rPr sz="3200" spc="0" dirty="0">
                <a:latin typeface="黑体"/>
                <a:cs typeface="黑体"/>
              </a:rPr>
              <a:t>习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（2016）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4075" y="709930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发展飞</a:t>
            </a:r>
            <a:r>
              <a:rPr sz="3200" spc="0" dirty="0">
                <a:latin typeface="黑体"/>
                <a:cs typeface="黑体"/>
              </a:rPr>
              <a:t>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2029" y="2206625"/>
            <a:ext cx="5952489" cy="2999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480" y="2351532"/>
            <a:ext cx="4834128" cy="2424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14164" y="162204"/>
            <a:ext cx="104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总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结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2819" y="661669"/>
            <a:ext cx="5918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000000"/>
                </a:solidFill>
              </a:rPr>
              <a:t>1、所有突破都仅限深度神经网</a:t>
            </a:r>
            <a:r>
              <a:rPr sz="3200" spc="0" dirty="0">
                <a:solidFill>
                  <a:srgbClr val="000000"/>
                </a:solidFill>
              </a:rPr>
              <a:t>络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972819" y="2017394"/>
            <a:ext cx="7950834" cy="26988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2</a:t>
            </a:r>
            <a:r>
              <a:rPr sz="3200" dirty="0">
                <a:latin typeface="黑体"/>
                <a:cs typeface="黑体"/>
              </a:rPr>
              <a:t>、极大地资源开</a:t>
            </a:r>
            <a:r>
              <a:rPr sz="3200" spc="0" dirty="0">
                <a:latin typeface="黑体"/>
                <a:cs typeface="黑体"/>
              </a:rPr>
              <a:t>销</a:t>
            </a:r>
            <a:endParaRPr sz="32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 dirty="0">
              <a:latin typeface="Times New Roman"/>
              <a:cs typeface="Times New Roman"/>
            </a:endParaRPr>
          </a:p>
          <a:p>
            <a:pPr marL="12700" marR="208279">
              <a:lnSpc>
                <a:spcPct val="100000"/>
              </a:lnSpc>
            </a:pPr>
            <a:r>
              <a:rPr sz="3200" spc="-5" dirty="0">
                <a:latin typeface="黑体"/>
                <a:cs typeface="黑体"/>
              </a:rPr>
              <a:t>3、NLP问题解决的仍不够好，三分类举例</a:t>
            </a:r>
            <a:r>
              <a:rPr sz="3200" dirty="0">
                <a:latin typeface="黑体"/>
                <a:cs typeface="黑体"/>
              </a:rPr>
              <a:t>。 原因</a:t>
            </a:r>
            <a:r>
              <a:rPr sz="3200" spc="-5" dirty="0">
                <a:latin typeface="黑体"/>
                <a:cs typeface="黑体"/>
              </a:rPr>
              <a:t>=</a:t>
            </a:r>
            <a:r>
              <a:rPr sz="3200" dirty="0" err="1">
                <a:latin typeface="黑体"/>
                <a:cs typeface="黑体"/>
              </a:rPr>
              <a:t>智力发展的规律</a:t>
            </a:r>
            <a:r>
              <a:rPr sz="3200" spc="0" dirty="0" smtClean="0">
                <a:latin typeface="黑体"/>
                <a:cs typeface="黑体"/>
              </a:rPr>
              <a:t>。</a:t>
            </a:r>
            <a:endParaRPr sz="3200" dirty="0">
              <a:latin typeface="黑体"/>
              <a:cs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14164" y="162204"/>
            <a:ext cx="104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总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结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4360" y="4476750"/>
            <a:ext cx="754443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300" marR="5080" indent="-6096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4、目前机器的认知仅仅止步于第一个层</a:t>
            </a:r>
            <a:r>
              <a:rPr sz="3200" dirty="0">
                <a:latin typeface="黑体"/>
                <a:cs typeface="黑体"/>
              </a:rPr>
              <a:t>次 后两个层次才是高等智力的屏障</a:t>
            </a:r>
            <a:r>
              <a:rPr sz="3200" spc="0" dirty="0">
                <a:latin typeface="黑体"/>
                <a:cs typeface="黑体"/>
              </a:rPr>
              <a:t>。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4360" y="5774690"/>
            <a:ext cx="67316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5、最容易落地的技术当属计算机视</a:t>
            </a:r>
            <a:r>
              <a:rPr sz="3200" spc="0" dirty="0">
                <a:latin typeface="黑体"/>
                <a:cs typeface="黑体"/>
              </a:rPr>
              <a:t>觉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2603" y="783336"/>
            <a:ext cx="10146792" cy="3450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3522" y="1058164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/>
                <a:cs typeface="微软雅黑"/>
              </a:rPr>
              <a:t>技术爆炸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2045" y="348152"/>
            <a:ext cx="4596765" cy="9626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pc="-5" dirty="0"/>
              <a:t>第二部分：进阶办法</a:t>
            </a:r>
          </a:p>
          <a:p>
            <a:pPr marL="402590">
              <a:lnSpc>
                <a:spcPct val="100000"/>
              </a:lnSpc>
              <a:spcBef>
                <a:spcPts val="135"/>
              </a:spcBef>
            </a:pPr>
            <a:r>
              <a:rPr sz="1800" b="1" dirty="0">
                <a:solidFill>
                  <a:srgbClr val="000000"/>
                </a:solidFill>
                <a:latin typeface="微软雅黑"/>
                <a:cs typeface="微软雅黑"/>
              </a:rPr>
              <a:t>共享开源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598" y="1424939"/>
            <a:ext cx="4801313" cy="3657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03847" y="1569719"/>
            <a:ext cx="5239511" cy="3247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667"/>
            <a:ext cx="1083564" cy="1083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3482" y="5416930"/>
            <a:ext cx="3371317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800" b="1" dirty="0">
                <a:latin typeface="微软雅黑"/>
                <a:cs typeface="微软雅黑"/>
              </a:rPr>
              <a:t>技术变现的手段： </a:t>
            </a:r>
            <a:r>
              <a:rPr sz="1800" b="1" dirty="0">
                <a:solidFill>
                  <a:srgbClr val="6F2F9F"/>
                </a:solidFill>
                <a:latin typeface="微软雅黑"/>
                <a:cs typeface="微软雅黑"/>
              </a:rPr>
              <a:t>从前，现在？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6681" y="5416930"/>
            <a:ext cx="590437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800" b="1" dirty="0">
                <a:latin typeface="微软雅黑"/>
                <a:cs typeface="微软雅黑"/>
              </a:rPr>
              <a:t>从不同等级人才的角度考虑问题： </a:t>
            </a:r>
            <a:r>
              <a:rPr sz="1800" b="1" dirty="0">
                <a:solidFill>
                  <a:srgbClr val="6F2F9F"/>
                </a:solidFill>
                <a:latin typeface="微软雅黑"/>
                <a:cs typeface="微软雅黑"/>
              </a:rPr>
              <a:t>前沿团队，人才梯队？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41143" y="385305"/>
            <a:ext cx="205676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人才梯</a:t>
            </a:r>
            <a:r>
              <a:rPr spc="-5" dirty="0"/>
              <a:t>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6069" y="1534007"/>
            <a:ext cx="9175750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宋体"/>
                <a:cs typeface="宋体"/>
              </a:rPr>
              <a:t>菜鸟筑基：</a:t>
            </a:r>
            <a:r>
              <a:rPr sz="2400" dirty="0">
                <a:latin typeface="宋体"/>
                <a:cs typeface="宋体"/>
              </a:rPr>
              <a:t>本阶段的人才以大数据基础理论的学习为主，尚不能胜任 真实的项目或者工作；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dirty="0">
                <a:latin typeface="宋体"/>
                <a:cs typeface="宋体"/>
              </a:rPr>
              <a:t>初入江湖：</a:t>
            </a:r>
            <a:r>
              <a:rPr sz="2400" dirty="0">
                <a:latin typeface="宋体"/>
                <a:cs typeface="宋体"/>
              </a:rPr>
              <a:t>本阶段的人才已经具备了初步的大数据实践的能力，建议 通过实践（做项目、打比赛等）来更好地带动学习；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dirty="0">
                <a:latin typeface="宋体"/>
                <a:cs typeface="宋体"/>
              </a:rPr>
              <a:t>登堂入室：</a:t>
            </a:r>
            <a:r>
              <a:rPr sz="2400" dirty="0">
                <a:latin typeface="宋体"/>
                <a:cs typeface="宋体"/>
              </a:rPr>
              <a:t>本阶段的人才需具备大数据科研论文的调研、阅读和理解 能力，能够成功地将论文中的算法进行复现；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dirty="0">
                <a:latin typeface="宋体"/>
                <a:cs typeface="宋体"/>
              </a:rPr>
              <a:t>华山论剑：</a:t>
            </a:r>
            <a:r>
              <a:rPr sz="2400" dirty="0">
                <a:latin typeface="宋体"/>
                <a:cs typeface="宋体"/>
              </a:rPr>
              <a:t>本阶段的人才能够独立地开展大数据新技术的研究工作， 具有发表原创性论文的能力。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7631" y="243789"/>
            <a:ext cx="637476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菜鸟筑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基</a:t>
            </a:r>
            <a:endParaRPr sz="4000">
              <a:latin typeface="黑体"/>
              <a:cs typeface="黑体"/>
            </a:endParaRPr>
          </a:p>
          <a:p>
            <a:pPr marR="5080" algn="r">
              <a:lnSpc>
                <a:spcPct val="100000"/>
              </a:lnSpc>
            </a:pPr>
            <a:r>
              <a:rPr sz="4000" spc="-5" dirty="0">
                <a:latin typeface="黑体"/>
                <a:cs typeface="黑体"/>
              </a:rPr>
              <a:t>1.</a:t>
            </a:r>
            <a:r>
              <a:rPr sz="4000" spc="-5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最好的资源往往是公开的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3028" y="1805593"/>
            <a:ext cx="4524756" cy="2255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0702" y="4684248"/>
            <a:ext cx="4362421" cy="1402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14644" y="4436364"/>
            <a:ext cx="1732788" cy="1732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8220" y="5023103"/>
            <a:ext cx="405765" cy="204470"/>
          </a:xfrm>
          <a:custGeom>
            <a:avLst/>
            <a:gdLst/>
            <a:ahLst/>
            <a:cxnLst/>
            <a:rect l="l" t="t" r="r" b="b"/>
            <a:pathLst>
              <a:path w="405764" h="204470">
                <a:moveTo>
                  <a:pt x="405383" y="204216"/>
                </a:moveTo>
                <a:lnTo>
                  <a:pt x="0" y="204216"/>
                </a:lnTo>
                <a:lnTo>
                  <a:pt x="0" y="0"/>
                </a:lnTo>
                <a:lnTo>
                  <a:pt x="405383" y="0"/>
                </a:lnTo>
                <a:lnTo>
                  <a:pt x="40538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4003" y="5227320"/>
            <a:ext cx="814069" cy="405765"/>
          </a:xfrm>
          <a:custGeom>
            <a:avLst/>
            <a:gdLst/>
            <a:ahLst/>
            <a:cxnLst/>
            <a:rect l="l" t="t" r="r" b="b"/>
            <a:pathLst>
              <a:path w="814070" h="405764">
                <a:moveTo>
                  <a:pt x="813816" y="405383"/>
                </a:moveTo>
                <a:lnTo>
                  <a:pt x="0" y="405383"/>
                </a:lnTo>
                <a:lnTo>
                  <a:pt x="0" y="0"/>
                </a:lnTo>
                <a:lnTo>
                  <a:pt x="813816" y="0"/>
                </a:lnTo>
                <a:lnTo>
                  <a:pt x="813816" y="40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8220" y="5632703"/>
            <a:ext cx="405765" cy="204470"/>
          </a:xfrm>
          <a:custGeom>
            <a:avLst/>
            <a:gdLst/>
            <a:ahLst/>
            <a:cxnLst/>
            <a:rect l="l" t="t" r="r" b="b"/>
            <a:pathLst>
              <a:path w="405764" h="204470">
                <a:moveTo>
                  <a:pt x="405383" y="204216"/>
                </a:moveTo>
                <a:lnTo>
                  <a:pt x="0" y="204216"/>
                </a:lnTo>
                <a:lnTo>
                  <a:pt x="0" y="0"/>
                </a:lnTo>
                <a:lnTo>
                  <a:pt x="405383" y="0"/>
                </a:lnTo>
                <a:lnTo>
                  <a:pt x="40538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98301" y="5017211"/>
            <a:ext cx="825500" cy="825500"/>
          </a:xfrm>
          <a:custGeom>
            <a:avLst/>
            <a:gdLst/>
            <a:ahLst/>
            <a:cxnLst/>
            <a:rect l="l" t="t" r="r" b="b"/>
            <a:pathLst>
              <a:path w="825500" h="825500">
                <a:moveTo>
                  <a:pt x="203200" y="209550"/>
                </a:moveTo>
                <a:lnTo>
                  <a:pt x="203200" y="0"/>
                </a:lnTo>
                <a:lnTo>
                  <a:pt x="622300" y="0"/>
                </a:lnTo>
                <a:lnTo>
                  <a:pt x="622300" y="6350"/>
                </a:lnTo>
                <a:lnTo>
                  <a:pt x="215900" y="6350"/>
                </a:lnTo>
                <a:lnTo>
                  <a:pt x="209550" y="12700"/>
                </a:lnTo>
                <a:lnTo>
                  <a:pt x="215900" y="12700"/>
                </a:lnTo>
                <a:lnTo>
                  <a:pt x="215900" y="203200"/>
                </a:lnTo>
                <a:lnTo>
                  <a:pt x="209550" y="203200"/>
                </a:lnTo>
                <a:lnTo>
                  <a:pt x="203200" y="209550"/>
                </a:lnTo>
                <a:close/>
              </a:path>
              <a:path w="825500" h="825500">
                <a:moveTo>
                  <a:pt x="215900" y="12700"/>
                </a:moveTo>
                <a:lnTo>
                  <a:pt x="209550" y="12700"/>
                </a:lnTo>
                <a:lnTo>
                  <a:pt x="215900" y="6350"/>
                </a:lnTo>
                <a:lnTo>
                  <a:pt x="215900" y="12700"/>
                </a:lnTo>
                <a:close/>
              </a:path>
              <a:path w="825500" h="825500">
                <a:moveTo>
                  <a:pt x="609600" y="12700"/>
                </a:moveTo>
                <a:lnTo>
                  <a:pt x="215900" y="12700"/>
                </a:lnTo>
                <a:lnTo>
                  <a:pt x="215900" y="6350"/>
                </a:lnTo>
                <a:lnTo>
                  <a:pt x="609600" y="6350"/>
                </a:lnTo>
                <a:lnTo>
                  <a:pt x="609600" y="12700"/>
                </a:lnTo>
                <a:close/>
              </a:path>
              <a:path w="825500" h="825500">
                <a:moveTo>
                  <a:pt x="812800" y="215900"/>
                </a:moveTo>
                <a:lnTo>
                  <a:pt x="609600" y="215900"/>
                </a:lnTo>
                <a:lnTo>
                  <a:pt x="609600" y="6350"/>
                </a:lnTo>
                <a:lnTo>
                  <a:pt x="615950" y="12700"/>
                </a:lnTo>
                <a:lnTo>
                  <a:pt x="622300" y="12700"/>
                </a:lnTo>
                <a:lnTo>
                  <a:pt x="622300" y="203200"/>
                </a:lnTo>
                <a:lnTo>
                  <a:pt x="615950" y="203200"/>
                </a:lnTo>
                <a:lnTo>
                  <a:pt x="622300" y="209550"/>
                </a:lnTo>
                <a:lnTo>
                  <a:pt x="812800" y="209550"/>
                </a:lnTo>
                <a:lnTo>
                  <a:pt x="812800" y="215900"/>
                </a:lnTo>
                <a:close/>
              </a:path>
              <a:path w="825500" h="825500">
                <a:moveTo>
                  <a:pt x="622300" y="12700"/>
                </a:moveTo>
                <a:lnTo>
                  <a:pt x="615950" y="12700"/>
                </a:lnTo>
                <a:lnTo>
                  <a:pt x="609600" y="6350"/>
                </a:lnTo>
                <a:lnTo>
                  <a:pt x="622300" y="6350"/>
                </a:lnTo>
                <a:lnTo>
                  <a:pt x="622300" y="12700"/>
                </a:lnTo>
                <a:close/>
              </a:path>
              <a:path w="825500" h="825500">
                <a:moveTo>
                  <a:pt x="203200" y="622300"/>
                </a:moveTo>
                <a:lnTo>
                  <a:pt x="0" y="622300"/>
                </a:lnTo>
                <a:lnTo>
                  <a:pt x="0" y="203200"/>
                </a:lnTo>
                <a:lnTo>
                  <a:pt x="203200" y="203200"/>
                </a:lnTo>
                <a:lnTo>
                  <a:pt x="203200" y="209550"/>
                </a:lnTo>
                <a:lnTo>
                  <a:pt x="12700" y="209550"/>
                </a:lnTo>
                <a:lnTo>
                  <a:pt x="6350" y="215900"/>
                </a:lnTo>
                <a:lnTo>
                  <a:pt x="12700" y="215900"/>
                </a:lnTo>
                <a:lnTo>
                  <a:pt x="12700" y="609600"/>
                </a:lnTo>
                <a:lnTo>
                  <a:pt x="6350" y="609600"/>
                </a:lnTo>
                <a:lnTo>
                  <a:pt x="12700" y="615950"/>
                </a:lnTo>
                <a:lnTo>
                  <a:pt x="203200" y="615950"/>
                </a:lnTo>
                <a:lnTo>
                  <a:pt x="203200" y="622300"/>
                </a:lnTo>
                <a:close/>
              </a:path>
              <a:path w="825500" h="825500">
                <a:moveTo>
                  <a:pt x="215900" y="215900"/>
                </a:moveTo>
                <a:lnTo>
                  <a:pt x="12700" y="215900"/>
                </a:lnTo>
                <a:lnTo>
                  <a:pt x="12700" y="209550"/>
                </a:lnTo>
                <a:lnTo>
                  <a:pt x="203200" y="209550"/>
                </a:lnTo>
                <a:lnTo>
                  <a:pt x="209550" y="203200"/>
                </a:lnTo>
                <a:lnTo>
                  <a:pt x="215900" y="203200"/>
                </a:lnTo>
                <a:lnTo>
                  <a:pt x="215900" y="215900"/>
                </a:lnTo>
                <a:close/>
              </a:path>
              <a:path w="825500" h="825500">
                <a:moveTo>
                  <a:pt x="622300" y="209550"/>
                </a:moveTo>
                <a:lnTo>
                  <a:pt x="615950" y="203200"/>
                </a:lnTo>
                <a:lnTo>
                  <a:pt x="622300" y="203200"/>
                </a:lnTo>
                <a:lnTo>
                  <a:pt x="622300" y="209550"/>
                </a:lnTo>
                <a:close/>
              </a:path>
              <a:path w="825500" h="825500">
                <a:moveTo>
                  <a:pt x="825500" y="215900"/>
                </a:moveTo>
                <a:lnTo>
                  <a:pt x="819150" y="215900"/>
                </a:lnTo>
                <a:lnTo>
                  <a:pt x="812800" y="209550"/>
                </a:lnTo>
                <a:lnTo>
                  <a:pt x="622300" y="209550"/>
                </a:lnTo>
                <a:lnTo>
                  <a:pt x="622300" y="203200"/>
                </a:lnTo>
                <a:lnTo>
                  <a:pt x="825500" y="203200"/>
                </a:lnTo>
                <a:lnTo>
                  <a:pt x="825500" y="215900"/>
                </a:lnTo>
                <a:close/>
              </a:path>
              <a:path w="825500" h="825500">
                <a:moveTo>
                  <a:pt x="12700" y="215900"/>
                </a:moveTo>
                <a:lnTo>
                  <a:pt x="6350" y="215900"/>
                </a:lnTo>
                <a:lnTo>
                  <a:pt x="12700" y="209550"/>
                </a:lnTo>
                <a:lnTo>
                  <a:pt x="12700" y="215900"/>
                </a:lnTo>
                <a:close/>
              </a:path>
              <a:path w="825500" h="825500">
                <a:moveTo>
                  <a:pt x="812800" y="615950"/>
                </a:moveTo>
                <a:lnTo>
                  <a:pt x="812800" y="209550"/>
                </a:lnTo>
                <a:lnTo>
                  <a:pt x="819150" y="215900"/>
                </a:lnTo>
                <a:lnTo>
                  <a:pt x="825500" y="215900"/>
                </a:lnTo>
                <a:lnTo>
                  <a:pt x="825500" y="609600"/>
                </a:lnTo>
                <a:lnTo>
                  <a:pt x="819150" y="609600"/>
                </a:lnTo>
                <a:lnTo>
                  <a:pt x="812800" y="615950"/>
                </a:lnTo>
                <a:close/>
              </a:path>
              <a:path w="825500" h="825500">
                <a:moveTo>
                  <a:pt x="12700" y="615950"/>
                </a:moveTo>
                <a:lnTo>
                  <a:pt x="6350" y="609600"/>
                </a:lnTo>
                <a:lnTo>
                  <a:pt x="12700" y="609600"/>
                </a:lnTo>
                <a:lnTo>
                  <a:pt x="12700" y="615950"/>
                </a:lnTo>
                <a:close/>
              </a:path>
              <a:path w="825500" h="825500">
                <a:moveTo>
                  <a:pt x="215900" y="622300"/>
                </a:moveTo>
                <a:lnTo>
                  <a:pt x="209550" y="622300"/>
                </a:lnTo>
                <a:lnTo>
                  <a:pt x="203200" y="615950"/>
                </a:lnTo>
                <a:lnTo>
                  <a:pt x="12700" y="615950"/>
                </a:lnTo>
                <a:lnTo>
                  <a:pt x="12700" y="609600"/>
                </a:lnTo>
                <a:lnTo>
                  <a:pt x="215900" y="609600"/>
                </a:lnTo>
                <a:lnTo>
                  <a:pt x="215900" y="622300"/>
                </a:lnTo>
                <a:close/>
              </a:path>
              <a:path w="825500" h="825500">
                <a:moveTo>
                  <a:pt x="609600" y="819150"/>
                </a:moveTo>
                <a:lnTo>
                  <a:pt x="609600" y="609600"/>
                </a:lnTo>
                <a:lnTo>
                  <a:pt x="812800" y="609600"/>
                </a:lnTo>
                <a:lnTo>
                  <a:pt x="812800" y="615950"/>
                </a:lnTo>
                <a:lnTo>
                  <a:pt x="622300" y="615950"/>
                </a:lnTo>
                <a:lnTo>
                  <a:pt x="615950" y="622300"/>
                </a:lnTo>
                <a:lnTo>
                  <a:pt x="622300" y="622300"/>
                </a:lnTo>
                <a:lnTo>
                  <a:pt x="622300" y="812800"/>
                </a:lnTo>
                <a:lnTo>
                  <a:pt x="615950" y="812800"/>
                </a:lnTo>
                <a:lnTo>
                  <a:pt x="609600" y="819150"/>
                </a:lnTo>
                <a:close/>
              </a:path>
              <a:path w="825500" h="825500">
                <a:moveTo>
                  <a:pt x="825500" y="622300"/>
                </a:moveTo>
                <a:lnTo>
                  <a:pt x="622300" y="622300"/>
                </a:lnTo>
                <a:lnTo>
                  <a:pt x="622300" y="615950"/>
                </a:lnTo>
                <a:lnTo>
                  <a:pt x="812800" y="615950"/>
                </a:lnTo>
                <a:lnTo>
                  <a:pt x="819150" y="609600"/>
                </a:lnTo>
                <a:lnTo>
                  <a:pt x="825500" y="609600"/>
                </a:lnTo>
                <a:lnTo>
                  <a:pt x="825500" y="622300"/>
                </a:lnTo>
                <a:close/>
              </a:path>
              <a:path w="825500" h="825500">
                <a:moveTo>
                  <a:pt x="622300" y="825500"/>
                </a:moveTo>
                <a:lnTo>
                  <a:pt x="203200" y="825500"/>
                </a:lnTo>
                <a:lnTo>
                  <a:pt x="203200" y="615950"/>
                </a:lnTo>
                <a:lnTo>
                  <a:pt x="209550" y="622300"/>
                </a:lnTo>
                <a:lnTo>
                  <a:pt x="215900" y="622300"/>
                </a:lnTo>
                <a:lnTo>
                  <a:pt x="215900" y="812800"/>
                </a:lnTo>
                <a:lnTo>
                  <a:pt x="209550" y="812800"/>
                </a:lnTo>
                <a:lnTo>
                  <a:pt x="215900" y="819150"/>
                </a:lnTo>
                <a:lnTo>
                  <a:pt x="622300" y="819150"/>
                </a:lnTo>
                <a:lnTo>
                  <a:pt x="622300" y="825500"/>
                </a:lnTo>
                <a:close/>
              </a:path>
              <a:path w="825500" h="825500">
                <a:moveTo>
                  <a:pt x="622300" y="622300"/>
                </a:moveTo>
                <a:lnTo>
                  <a:pt x="615950" y="622300"/>
                </a:lnTo>
                <a:lnTo>
                  <a:pt x="622300" y="615950"/>
                </a:lnTo>
                <a:lnTo>
                  <a:pt x="622300" y="622300"/>
                </a:lnTo>
                <a:close/>
              </a:path>
              <a:path w="825500" h="825500">
                <a:moveTo>
                  <a:pt x="215900" y="819150"/>
                </a:moveTo>
                <a:lnTo>
                  <a:pt x="209550" y="812800"/>
                </a:lnTo>
                <a:lnTo>
                  <a:pt x="215900" y="812800"/>
                </a:lnTo>
                <a:lnTo>
                  <a:pt x="215900" y="819150"/>
                </a:lnTo>
                <a:close/>
              </a:path>
              <a:path w="825500" h="825500">
                <a:moveTo>
                  <a:pt x="609600" y="819150"/>
                </a:moveTo>
                <a:lnTo>
                  <a:pt x="215900" y="819150"/>
                </a:lnTo>
                <a:lnTo>
                  <a:pt x="215900" y="812800"/>
                </a:lnTo>
                <a:lnTo>
                  <a:pt x="609600" y="812800"/>
                </a:lnTo>
                <a:lnTo>
                  <a:pt x="609600" y="819150"/>
                </a:lnTo>
                <a:close/>
              </a:path>
              <a:path w="825500" h="825500">
                <a:moveTo>
                  <a:pt x="622300" y="819150"/>
                </a:moveTo>
                <a:lnTo>
                  <a:pt x="609600" y="819150"/>
                </a:lnTo>
                <a:lnTo>
                  <a:pt x="615950" y="812800"/>
                </a:lnTo>
                <a:lnTo>
                  <a:pt x="622300" y="812800"/>
                </a:lnTo>
                <a:lnTo>
                  <a:pt x="622300" y="819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77783" y="5023103"/>
            <a:ext cx="989330" cy="429895"/>
          </a:xfrm>
          <a:custGeom>
            <a:avLst/>
            <a:gdLst/>
            <a:ahLst/>
            <a:cxnLst/>
            <a:rect l="l" t="t" r="r" b="b"/>
            <a:pathLst>
              <a:path w="989329" h="429895">
                <a:moveTo>
                  <a:pt x="0" y="0"/>
                </a:moveTo>
                <a:lnTo>
                  <a:pt x="989076" y="0"/>
                </a:lnTo>
                <a:lnTo>
                  <a:pt x="989076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71535" y="5017211"/>
            <a:ext cx="1001394" cy="441959"/>
          </a:xfrm>
          <a:custGeom>
            <a:avLst/>
            <a:gdLst/>
            <a:ahLst/>
            <a:cxnLst/>
            <a:rect l="l" t="t" r="r" b="b"/>
            <a:pathLst>
              <a:path w="1001395" h="441960">
                <a:moveTo>
                  <a:pt x="1001395" y="441667"/>
                </a:moveTo>
                <a:lnTo>
                  <a:pt x="0" y="441667"/>
                </a:lnTo>
                <a:lnTo>
                  <a:pt x="0" y="0"/>
                </a:lnTo>
                <a:lnTo>
                  <a:pt x="1001395" y="0"/>
                </a:lnTo>
                <a:lnTo>
                  <a:pt x="1001395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28967"/>
                </a:lnTo>
                <a:lnTo>
                  <a:pt x="6350" y="428967"/>
                </a:lnTo>
                <a:lnTo>
                  <a:pt x="12700" y="435317"/>
                </a:lnTo>
                <a:lnTo>
                  <a:pt x="1001395" y="435317"/>
                </a:lnTo>
                <a:lnTo>
                  <a:pt x="1001395" y="441667"/>
                </a:lnTo>
                <a:close/>
              </a:path>
              <a:path w="1001395" h="44196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01395" h="441960">
                <a:moveTo>
                  <a:pt x="988695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988695" y="6350"/>
                </a:lnTo>
                <a:lnTo>
                  <a:pt x="988695" y="12700"/>
                </a:lnTo>
                <a:close/>
              </a:path>
              <a:path w="1001395" h="441960">
                <a:moveTo>
                  <a:pt x="988695" y="435317"/>
                </a:moveTo>
                <a:lnTo>
                  <a:pt x="988695" y="6350"/>
                </a:lnTo>
                <a:lnTo>
                  <a:pt x="995045" y="12700"/>
                </a:lnTo>
                <a:lnTo>
                  <a:pt x="1001395" y="12700"/>
                </a:lnTo>
                <a:lnTo>
                  <a:pt x="1001395" y="428967"/>
                </a:lnTo>
                <a:lnTo>
                  <a:pt x="995045" y="428967"/>
                </a:lnTo>
                <a:lnTo>
                  <a:pt x="988695" y="435317"/>
                </a:lnTo>
                <a:close/>
              </a:path>
              <a:path w="1001395" h="441960">
                <a:moveTo>
                  <a:pt x="1001395" y="12700"/>
                </a:moveTo>
                <a:lnTo>
                  <a:pt x="995045" y="12700"/>
                </a:lnTo>
                <a:lnTo>
                  <a:pt x="988695" y="6350"/>
                </a:lnTo>
                <a:lnTo>
                  <a:pt x="1001395" y="6350"/>
                </a:lnTo>
                <a:lnTo>
                  <a:pt x="1001395" y="12700"/>
                </a:lnTo>
                <a:close/>
              </a:path>
              <a:path w="1001395" h="441960">
                <a:moveTo>
                  <a:pt x="12700" y="435317"/>
                </a:moveTo>
                <a:lnTo>
                  <a:pt x="6350" y="428967"/>
                </a:lnTo>
                <a:lnTo>
                  <a:pt x="12700" y="428967"/>
                </a:lnTo>
                <a:lnTo>
                  <a:pt x="12700" y="435317"/>
                </a:lnTo>
                <a:close/>
              </a:path>
              <a:path w="1001395" h="441960">
                <a:moveTo>
                  <a:pt x="988695" y="435317"/>
                </a:moveTo>
                <a:lnTo>
                  <a:pt x="12700" y="435317"/>
                </a:lnTo>
                <a:lnTo>
                  <a:pt x="12700" y="428967"/>
                </a:lnTo>
                <a:lnTo>
                  <a:pt x="988695" y="428967"/>
                </a:lnTo>
                <a:lnTo>
                  <a:pt x="988695" y="435317"/>
                </a:lnTo>
                <a:close/>
              </a:path>
              <a:path w="1001395" h="441960">
                <a:moveTo>
                  <a:pt x="1001395" y="435317"/>
                </a:moveTo>
                <a:lnTo>
                  <a:pt x="988695" y="435317"/>
                </a:lnTo>
                <a:lnTo>
                  <a:pt x="995045" y="428967"/>
                </a:lnTo>
                <a:lnTo>
                  <a:pt x="1001395" y="428967"/>
                </a:lnTo>
                <a:lnTo>
                  <a:pt x="1001395" y="435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7783" y="5739384"/>
            <a:ext cx="989330" cy="429895"/>
          </a:xfrm>
          <a:custGeom>
            <a:avLst/>
            <a:gdLst/>
            <a:ahLst/>
            <a:cxnLst/>
            <a:rect l="l" t="t" r="r" b="b"/>
            <a:pathLst>
              <a:path w="989329" h="429895">
                <a:moveTo>
                  <a:pt x="0" y="0"/>
                </a:moveTo>
                <a:lnTo>
                  <a:pt x="989076" y="0"/>
                </a:lnTo>
                <a:lnTo>
                  <a:pt x="989076" y="429767"/>
                </a:lnTo>
                <a:lnTo>
                  <a:pt x="0" y="42976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71535" y="5733719"/>
            <a:ext cx="1001394" cy="441959"/>
          </a:xfrm>
          <a:custGeom>
            <a:avLst/>
            <a:gdLst/>
            <a:ahLst/>
            <a:cxnLst/>
            <a:rect l="l" t="t" r="r" b="b"/>
            <a:pathLst>
              <a:path w="1001395" h="441960">
                <a:moveTo>
                  <a:pt x="1001395" y="441680"/>
                </a:moveTo>
                <a:lnTo>
                  <a:pt x="0" y="441680"/>
                </a:lnTo>
                <a:lnTo>
                  <a:pt x="0" y="0"/>
                </a:lnTo>
                <a:lnTo>
                  <a:pt x="1001395" y="0"/>
                </a:lnTo>
                <a:lnTo>
                  <a:pt x="1001395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28980"/>
                </a:lnTo>
                <a:lnTo>
                  <a:pt x="6350" y="428980"/>
                </a:lnTo>
                <a:lnTo>
                  <a:pt x="12700" y="435330"/>
                </a:lnTo>
                <a:lnTo>
                  <a:pt x="1001395" y="435330"/>
                </a:lnTo>
                <a:lnTo>
                  <a:pt x="1001395" y="441680"/>
                </a:lnTo>
                <a:close/>
              </a:path>
              <a:path w="1001395" h="44196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01395" h="441960">
                <a:moveTo>
                  <a:pt x="988695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988695" y="6350"/>
                </a:lnTo>
                <a:lnTo>
                  <a:pt x="988695" y="12700"/>
                </a:lnTo>
                <a:close/>
              </a:path>
              <a:path w="1001395" h="441960">
                <a:moveTo>
                  <a:pt x="988695" y="435330"/>
                </a:moveTo>
                <a:lnTo>
                  <a:pt x="988695" y="6350"/>
                </a:lnTo>
                <a:lnTo>
                  <a:pt x="995045" y="12700"/>
                </a:lnTo>
                <a:lnTo>
                  <a:pt x="1001395" y="12700"/>
                </a:lnTo>
                <a:lnTo>
                  <a:pt x="1001395" y="428980"/>
                </a:lnTo>
                <a:lnTo>
                  <a:pt x="995045" y="428980"/>
                </a:lnTo>
                <a:lnTo>
                  <a:pt x="988695" y="435330"/>
                </a:lnTo>
                <a:close/>
              </a:path>
              <a:path w="1001395" h="441960">
                <a:moveTo>
                  <a:pt x="1001395" y="12700"/>
                </a:moveTo>
                <a:lnTo>
                  <a:pt x="995045" y="12700"/>
                </a:lnTo>
                <a:lnTo>
                  <a:pt x="988695" y="6350"/>
                </a:lnTo>
                <a:lnTo>
                  <a:pt x="1001395" y="6350"/>
                </a:lnTo>
                <a:lnTo>
                  <a:pt x="1001395" y="12700"/>
                </a:lnTo>
                <a:close/>
              </a:path>
              <a:path w="1001395" h="441960">
                <a:moveTo>
                  <a:pt x="12700" y="435330"/>
                </a:moveTo>
                <a:lnTo>
                  <a:pt x="6350" y="428980"/>
                </a:lnTo>
                <a:lnTo>
                  <a:pt x="12700" y="428980"/>
                </a:lnTo>
                <a:lnTo>
                  <a:pt x="12700" y="435330"/>
                </a:lnTo>
                <a:close/>
              </a:path>
              <a:path w="1001395" h="441960">
                <a:moveTo>
                  <a:pt x="988695" y="435330"/>
                </a:moveTo>
                <a:lnTo>
                  <a:pt x="12700" y="435330"/>
                </a:lnTo>
                <a:lnTo>
                  <a:pt x="12700" y="428980"/>
                </a:lnTo>
                <a:lnTo>
                  <a:pt x="988695" y="428980"/>
                </a:lnTo>
                <a:lnTo>
                  <a:pt x="988695" y="435330"/>
                </a:lnTo>
                <a:close/>
              </a:path>
              <a:path w="1001395" h="441960">
                <a:moveTo>
                  <a:pt x="1001395" y="435330"/>
                </a:moveTo>
                <a:lnTo>
                  <a:pt x="988695" y="435330"/>
                </a:lnTo>
                <a:lnTo>
                  <a:pt x="995045" y="428980"/>
                </a:lnTo>
                <a:lnTo>
                  <a:pt x="1001395" y="428980"/>
                </a:lnTo>
                <a:lnTo>
                  <a:pt x="1001395" y="435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38354" y="4936185"/>
            <a:ext cx="4986655" cy="1788795"/>
          </a:xfrm>
          <a:prstGeom prst="rect">
            <a:avLst/>
          </a:prstGeom>
        </p:spPr>
        <p:txBody>
          <a:bodyPr vert="horz" wrap="square" lIns="0" tIns="2844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240"/>
              </a:spcBef>
            </a:pPr>
            <a:r>
              <a:rPr sz="4000" spc="-5" dirty="0">
                <a:latin typeface="黑体"/>
                <a:cs typeface="黑体"/>
              </a:rPr>
              <a:t>gitxiv</a:t>
            </a:r>
            <a:endParaRPr sz="4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4000" spc="-5" dirty="0">
                <a:latin typeface="黑体"/>
                <a:cs typeface="黑体"/>
              </a:rPr>
              <a:t>arxiv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5631" y="243789"/>
            <a:ext cx="205676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菜鸟筑</a:t>
            </a:r>
            <a:r>
              <a:rPr spc="-5" dirty="0"/>
              <a:t>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7631" y="853389"/>
            <a:ext cx="6374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1.</a:t>
            </a:r>
            <a:r>
              <a:rPr sz="4000" spc="-45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最好的资源往往是公开的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562" y="5565851"/>
            <a:ext cx="28708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0" marR="5080" indent="-2032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英语是“用”的 不是“学”</a:t>
            </a:r>
            <a:r>
              <a:rPr sz="3200" spc="0" dirty="0">
                <a:latin typeface="黑体"/>
                <a:cs typeface="黑体"/>
              </a:rPr>
              <a:t>的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7804" y="2078735"/>
            <a:ext cx="2666999" cy="3258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9200" y="2543555"/>
            <a:ext cx="2779776" cy="247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11411" y="2436876"/>
            <a:ext cx="2420111" cy="2638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43372" y="5554967"/>
            <a:ext cx="1854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内功=算</a:t>
            </a:r>
            <a:r>
              <a:rPr sz="3200" spc="0" dirty="0">
                <a:latin typeface="黑体"/>
                <a:cs typeface="黑体"/>
              </a:rPr>
              <a:t>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1856" y="5631167"/>
            <a:ext cx="1854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外功=代</a:t>
            </a:r>
            <a:r>
              <a:rPr sz="3200" spc="0" dirty="0">
                <a:latin typeface="黑体"/>
                <a:cs typeface="黑体"/>
              </a:rPr>
              <a:t>码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3911" y="243789"/>
            <a:ext cx="789876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菜鸟筑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基</a:t>
            </a:r>
            <a:endParaRPr sz="4000">
              <a:latin typeface="黑体"/>
              <a:cs typeface="黑体"/>
            </a:endParaRPr>
          </a:p>
          <a:p>
            <a:pPr marR="5080" algn="r">
              <a:lnSpc>
                <a:spcPct val="100000"/>
              </a:lnSpc>
            </a:pPr>
            <a:r>
              <a:rPr sz="4000" spc="-5" dirty="0">
                <a:latin typeface="黑体"/>
                <a:cs typeface="黑体"/>
              </a:rPr>
              <a:t>2.</a:t>
            </a:r>
            <a:r>
              <a:rPr sz="4000" spc="-35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不要看书、不要看书、不要看书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1964" y="2362495"/>
            <a:ext cx="4696968" cy="338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1898853"/>
            <a:ext cx="3526650" cy="27647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20520000">
            <a:off x="1792365" y="4532994"/>
            <a:ext cx="2086221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65"/>
              </a:lnSpc>
            </a:pPr>
            <a:r>
              <a:rPr sz="5925" spc="-60" baseline="-1406" dirty="0">
                <a:latin typeface="黑体"/>
                <a:cs typeface="黑体"/>
              </a:rPr>
              <a:t>荒</a:t>
            </a:r>
            <a:r>
              <a:rPr sz="3950" spc="-40" dirty="0">
                <a:latin typeface="黑体"/>
                <a:cs typeface="黑体"/>
              </a:rPr>
              <a:t>废数</a:t>
            </a:r>
            <a:r>
              <a:rPr sz="3950" spc="10" dirty="0">
                <a:latin typeface="黑体"/>
                <a:cs typeface="黑体"/>
              </a:rPr>
              <a:t>周</a:t>
            </a:r>
            <a:endParaRPr sz="3950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86610" y="1898904"/>
            <a:ext cx="3855072" cy="3389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1620000">
            <a:off x="8159377" y="4881367"/>
            <a:ext cx="2084373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65"/>
              </a:lnSpc>
            </a:pPr>
            <a:r>
              <a:rPr sz="5925" spc="-37" baseline="1406" dirty="0">
                <a:latin typeface="黑体"/>
                <a:cs typeface="黑体"/>
              </a:rPr>
              <a:t>失望</a:t>
            </a:r>
            <a:r>
              <a:rPr sz="3950" spc="-25" dirty="0">
                <a:latin typeface="黑体"/>
                <a:cs typeface="黑体"/>
              </a:rPr>
              <a:t>终</a:t>
            </a:r>
            <a:r>
              <a:rPr sz="3950" spc="10" dirty="0">
                <a:latin typeface="黑体"/>
                <a:cs typeface="黑体"/>
              </a:rPr>
              <a:t>生</a:t>
            </a:r>
            <a:endParaRPr sz="395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3980" y="6011900"/>
            <a:ext cx="2564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真的假的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？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3066" y="1424546"/>
            <a:ext cx="4140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1、已有明确研究方向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黑体"/>
                <a:cs typeface="黑体"/>
              </a:rPr>
              <a:t>2、已有高人指路给出必读书目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黑体"/>
                <a:cs typeface="黑体"/>
              </a:rPr>
              <a:t>3、不求“甚解”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96466" y="4922227"/>
            <a:ext cx="8199068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好书不是用来“啃</a:t>
            </a:r>
            <a:r>
              <a:rPr sz="3200" spc="0" dirty="0">
                <a:latin typeface="黑体"/>
                <a:cs typeface="黑体"/>
              </a:rPr>
              <a:t>”</a:t>
            </a:r>
            <a:r>
              <a:rPr sz="3200" spc="-105" dirty="0">
                <a:latin typeface="黑体"/>
                <a:cs typeface="黑体"/>
              </a:rPr>
              <a:t> </a:t>
            </a:r>
            <a:r>
              <a:rPr sz="3200" dirty="0">
                <a:latin typeface="黑体"/>
                <a:cs typeface="黑体"/>
              </a:rPr>
              <a:t>的，而是用来</a:t>
            </a:r>
            <a:r>
              <a:rPr sz="3200" dirty="0">
                <a:solidFill>
                  <a:srgbClr val="6F2F9F"/>
                </a:solidFill>
                <a:latin typeface="黑体"/>
                <a:cs typeface="黑体"/>
              </a:rPr>
              <a:t>“查</a:t>
            </a:r>
            <a:r>
              <a:rPr sz="3200" spc="0" dirty="0">
                <a:solidFill>
                  <a:srgbClr val="6F2F9F"/>
                </a:solidFill>
                <a:latin typeface="黑体"/>
                <a:cs typeface="黑体"/>
              </a:rPr>
              <a:t>” </a:t>
            </a:r>
            <a:r>
              <a:rPr sz="3200" spc="0" dirty="0">
                <a:latin typeface="黑体"/>
                <a:cs typeface="黑体"/>
              </a:rPr>
              <a:t>的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21910" y="243789"/>
            <a:ext cx="104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特</a:t>
            </a:r>
            <a:r>
              <a:rPr spc="-5" dirty="0"/>
              <a:t>例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32120" y="3180588"/>
            <a:ext cx="620395" cy="1106805"/>
          </a:xfrm>
          <a:custGeom>
            <a:avLst/>
            <a:gdLst/>
            <a:ahLst/>
            <a:cxnLst/>
            <a:rect l="l" t="t" r="r" b="b"/>
            <a:pathLst>
              <a:path w="620395" h="1106804">
                <a:moveTo>
                  <a:pt x="464819" y="795527"/>
                </a:moveTo>
                <a:lnTo>
                  <a:pt x="155447" y="795527"/>
                </a:lnTo>
                <a:lnTo>
                  <a:pt x="155447" y="0"/>
                </a:lnTo>
                <a:lnTo>
                  <a:pt x="464819" y="0"/>
                </a:lnTo>
                <a:lnTo>
                  <a:pt x="464819" y="795527"/>
                </a:lnTo>
                <a:close/>
              </a:path>
              <a:path w="620395" h="1106804">
                <a:moveTo>
                  <a:pt x="309371" y="1106424"/>
                </a:moveTo>
                <a:lnTo>
                  <a:pt x="0" y="795527"/>
                </a:lnTo>
                <a:lnTo>
                  <a:pt x="620267" y="795527"/>
                </a:lnTo>
                <a:lnTo>
                  <a:pt x="309371" y="1106424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16295" y="3173704"/>
            <a:ext cx="652145" cy="1122045"/>
          </a:xfrm>
          <a:custGeom>
            <a:avLst/>
            <a:gdLst/>
            <a:ahLst/>
            <a:cxnLst/>
            <a:rect l="l" t="t" r="r" b="b"/>
            <a:pathLst>
              <a:path w="652145" h="1122045">
                <a:moveTo>
                  <a:pt x="164211" y="802220"/>
                </a:moveTo>
                <a:lnTo>
                  <a:pt x="164211" y="0"/>
                </a:lnTo>
                <a:lnTo>
                  <a:pt x="487349" y="0"/>
                </a:lnTo>
                <a:lnTo>
                  <a:pt x="487349" y="6349"/>
                </a:lnTo>
                <a:lnTo>
                  <a:pt x="176911" y="6349"/>
                </a:lnTo>
                <a:lnTo>
                  <a:pt x="170561" y="12699"/>
                </a:lnTo>
                <a:lnTo>
                  <a:pt x="176911" y="12699"/>
                </a:lnTo>
                <a:lnTo>
                  <a:pt x="176911" y="795870"/>
                </a:lnTo>
                <a:lnTo>
                  <a:pt x="170561" y="795870"/>
                </a:lnTo>
                <a:lnTo>
                  <a:pt x="164211" y="802220"/>
                </a:lnTo>
                <a:close/>
              </a:path>
              <a:path w="652145" h="1122045">
                <a:moveTo>
                  <a:pt x="176911" y="12699"/>
                </a:moveTo>
                <a:lnTo>
                  <a:pt x="170561" y="12699"/>
                </a:lnTo>
                <a:lnTo>
                  <a:pt x="176911" y="6349"/>
                </a:lnTo>
                <a:lnTo>
                  <a:pt x="176911" y="12699"/>
                </a:lnTo>
                <a:close/>
              </a:path>
              <a:path w="652145" h="1122045">
                <a:moveTo>
                  <a:pt x="474649" y="12699"/>
                </a:moveTo>
                <a:lnTo>
                  <a:pt x="176911" y="12699"/>
                </a:lnTo>
                <a:lnTo>
                  <a:pt x="176911" y="6349"/>
                </a:lnTo>
                <a:lnTo>
                  <a:pt x="474649" y="6349"/>
                </a:lnTo>
                <a:lnTo>
                  <a:pt x="474649" y="12699"/>
                </a:lnTo>
                <a:close/>
              </a:path>
              <a:path w="652145" h="1122045">
                <a:moveTo>
                  <a:pt x="620890" y="808570"/>
                </a:moveTo>
                <a:lnTo>
                  <a:pt x="474649" y="808570"/>
                </a:lnTo>
                <a:lnTo>
                  <a:pt x="474649" y="6349"/>
                </a:lnTo>
                <a:lnTo>
                  <a:pt x="480999" y="12699"/>
                </a:lnTo>
                <a:lnTo>
                  <a:pt x="487349" y="12699"/>
                </a:lnTo>
                <a:lnTo>
                  <a:pt x="487349" y="795870"/>
                </a:lnTo>
                <a:lnTo>
                  <a:pt x="480999" y="795870"/>
                </a:lnTo>
                <a:lnTo>
                  <a:pt x="487349" y="802220"/>
                </a:lnTo>
                <a:lnTo>
                  <a:pt x="627240" y="802220"/>
                </a:lnTo>
                <a:lnTo>
                  <a:pt x="620890" y="808570"/>
                </a:lnTo>
                <a:close/>
              </a:path>
              <a:path w="652145" h="1122045">
                <a:moveTo>
                  <a:pt x="487349" y="12699"/>
                </a:moveTo>
                <a:lnTo>
                  <a:pt x="480999" y="12699"/>
                </a:lnTo>
                <a:lnTo>
                  <a:pt x="474649" y="6349"/>
                </a:lnTo>
                <a:lnTo>
                  <a:pt x="487349" y="6349"/>
                </a:lnTo>
                <a:lnTo>
                  <a:pt x="487349" y="12699"/>
                </a:lnTo>
                <a:close/>
              </a:path>
              <a:path w="652145" h="1122045">
                <a:moveTo>
                  <a:pt x="325780" y="1121638"/>
                </a:moveTo>
                <a:lnTo>
                  <a:pt x="0" y="795870"/>
                </a:lnTo>
                <a:lnTo>
                  <a:pt x="164211" y="795870"/>
                </a:lnTo>
                <a:lnTo>
                  <a:pt x="164211" y="797725"/>
                </a:lnTo>
                <a:lnTo>
                  <a:pt x="19824" y="797725"/>
                </a:lnTo>
                <a:lnTo>
                  <a:pt x="15341" y="808570"/>
                </a:lnTo>
                <a:lnTo>
                  <a:pt x="30670" y="808570"/>
                </a:lnTo>
                <a:lnTo>
                  <a:pt x="325780" y="1103680"/>
                </a:lnTo>
                <a:lnTo>
                  <a:pt x="321284" y="1108176"/>
                </a:lnTo>
                <a:lnTo>
                  <a:pt x="339242" y="1108176"/>
                </a:lnTo>
                <a:lnTo>
                  <a:pt x="325780" y="1121638"/>
                </a:lnTo>
                <a:close/>
              </a:path>
              <a:path w="652145" h="1122045">
                <a:moveTo>
                  <a:pt x="176911" y="802220"/>
                </a:moveTo>
                <a:lnTo>
                  <a:pt x="164211" y="802220"/>
                </a:lnTo>
                <a:lnTo>
                  <a:pt x="170561" y="795870"/>
                </a:lnTo>
                <a:lnTo>
                  <a:pt x="176911" y="795870"/>
                </a:lnTo>
                <a:lnTo>
                  <a:pt x="176911" y="802220"/>
                </a:lnTo>
                <a:close/>
              </a:path>
              <a:path w="652145" h="1122045">
                <a:moveTo>
                  <a:pt x="487349" y="802220"/>
                </a:moveTo>
                <a:lnTo>
                  <a:pt x="480999" y="795870"/>
                </a:lnTo>
                <a:lnTo>
                  <a:pt x="487349" y="795870"/>
                </a:lnTo>
                <a:lnTo>
                  <a:pt x="487349" y="802220"/>
                </a:lnTo>
                <a:close/>
              </a:path>
              <a:path w="652145" h="1122045">
                <a:moveTo>
                  <a:pt x="627240" y="802220"/>
                </a:moveTo>
                <a:lnTo>
                  <a:pt x="487349" y="802220"/>
                </a:lnTo>
                <a:lnTo>
                  <a:pt x="487349" y="795870"/>
                </a:lnTo>
                <a:lnTo>
                  <a:pt x="651560" y="795870"/>
                </a:lnTo>
                <a:lnTo>
                  <a:pt x="649706" y="797725"/>
                </a:lnTo>
                <a:lnTo>
                  <a:pt x="631736" y="797725"/>
                </a:lnTo>
                <a:lnTo>
                  <a:pt x="627240" y="802220"/>
                </a:lnTo>
                <a:close/>
              </a:path>
              <a:path w="652145" h="1122045">
                <a:moveTo>
                  <a:pt x="30670" y="808570"/>
                </a:moveTo>
                <a:lnTo>
                  <a:pt x="15341" y="808570"/>
                </a:lnTo>
                <a:lnTo>
                  <a:pt x="19824" y="797725"/>
                </a:lnTo>
                <a:lnTo>
                  <a:pt x="30670" y="808570"/>
                </a:lnTo>
                <a:close/>
              </a:path>
              <a:path w="652145" h="1122045">
                <a:moveTo>
                  <a:pt x="176911" y="808570"/>
                </a:moveTo>
                <a:lnTo>
                  <a:pt x="30670" y="808570"/>
                </a:lnTo>
                <a:lnTo>
                  <a:pt x="19824" y="797725"/>
                </a:lnTo>
                <a:lnTo>
                  <a:pt x="164211" y="797725"/>
                </a:lnTo>
                <a:lnTo>
                  <a:pt x="164211" y="802220"/>
                </a:lnTo>
                <a:lnTo>
                  <a:pt x="176911" y="802220"/>
                </a:lnTo>
                <a:lnTo>
                  <a:pt x="176911" y="808570"/>
                </a:lnTo>
                <a:close/>
              </a:path>
              <a:path w="652145" h="1122045">
                <a:moveTo>
                  <a:pt x="339242" y="1108176"/>
                </a:moveTo>
                <a:lnTo>
                  <a:pt x="330276" y="1108176"/>
                </a:lnTo>
                <a:lnTo>
                  <a:pt x="325780" y="1103680"/>
                </a:lnTo>
                <a:lnTo>
                  <a:pt x="631736" y="797725"/>
                </a:lnTo>
                <a:lnTo>
                  <a:pt x="636219" y="808570"/>
                </a:lnTo>
                <a:lnTo>
                  <a:pt x="638860" y="808570"/>
                </a:lnTo>
                <a:lnTo>
                  <a:pt x="339242" y="1108176"/>
                </a:lnTo>
                <a:close/>
              </a:path>
              <a:path w="652145" h="1122045">
                <a:moveTo>
                  <a:pt x="638860" y="808570"/>
                </a:moveTo>
                <a:lnTo>
                  <a:pt x="636219" y="808570"/>
                </a:lnTo>
                <a:lnTo>
                  <a:pt x="631736" y="797725"/>
                </a:lnTo>
                <a:lnTo>
                  <a:pt x="649706" y="797725"/>
                </a:lnTo>
                <a:lnTo>
                  <a:pt x="638860" y="808570"/>
                </a:lnTo>
                <a:close/>
              </a:path>
              <a:path w="652145" h="1122045">
                <a:moveTo>
                  <a:pt x="330276" y="1108176"/>
                </a:moveTo>
                <a:lnTo>
                  <a:pt x="321284" y="1108176"/>
                </a:lnTo>
                <a:lnTo>
                  <a:pt x="325780" y="1103680"/>
                </a:lnTo>
                <a:lnTo>
                  <a:pt x="330276" y="110817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14720" y="3355314"/>
            <a:ext cx="25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宋体"/>
                <a:cs typeface="宋体"/>
              </a:rPr>
              <a:t>总 结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1906" y="3666324"/>
            <a:ext cx="158750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974E95"/>
                </a:solidFill>
                <a:latin typeface="Segoe Print"/>
                <a:cs typeface="Segoe Print"/>
              </a:rPr>
              <a:t>AI</a:t>
            </a:r>
            <a:r>
              <a:rPr sz="1600" b="1" spc="-5" dirty="0">
                <a:solidFill>
                  <a:srgbClr val="974E95"/>
                </a:solidFill>
                <a:latin typeface="宋体"/>
                <a:cs typeface="宋体"/>
              </a:rPr>
              <a:t>鸟瞰</a:t>
            </a:r>
            <a:r>
              <a:rPr sz="1600" b="1" spc="-5" dirty="0">
                <a:solidFill>
                  <a:srgbClr val="974E95"/>
                </a:solidFill>
                <a:latin typeface="Segoe Print"/>
                <a:cs typeface="Segoe Print"/>
              </a:rPr>
              <a:t>+</a:t>
            </a:r>
            <a:r>
              <a:rPr sz="1600" b="1" spc="-5" dirty="0">
                <a:solidFill>
                  <a:srgbClr val="974E95"/>
                </a:solidFill>
                <a:latin typeface="宋体"/>
                <a:cs typeface="宋体"/>
              </a:rPr>
              <a:t>进阶指</a:t>
            </a:r>
            <a:r>
              <a:rPr sz="1600" b="1" spc="-15" dirty="0">
                <a:solidFill>
                  <a:srgbClr val="974E95"/>
                </a:solidFill>
                <a:latin typeface="宋体"/>
                <a:cs typeface="宋体"/>
              </a:rPr>
              <a:t>南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8446" y="3912070"/>
            <a:ext cx="628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7E7E7E"/>
                </a:solidFill>
                <a:latin typeface="Algerian"/>
                <a:cs typeface="Algerian"/>
              </a:rPr>
              <a:t>.</a:t>
            </a:r>
            <a:endParaRPr sz="1100">
              <a:latin typeface="Algerian"/>
              <a:cs typeface="Algeri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091" y="2246503"/>
            <a:ext cx="943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E417D"/>
                </a:solidFill>
                <a:latin typeface="宋体"/>
                <a:cs typeface="宋体"/>
              </a:rPr>
              <a:t>规则说</a:t>
            </a:r>
            <a:r>
              <a:rPr sz="1800" b="1" spc="-10" dirty="0">
                <a:solidFill>
                  <a:srgbClr val="7E417D"/>
                </a:solidFill>
                <a:latin typeface="宋体"/>
                <a:cs typeface="宋体"/>
              </a:rPr>
              <a:t>明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3091" y="5442368"/>
            <a:ext cx="943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A5AA8"/>
                </a:solidFill>
                <a:latin typeface="宋体"/>
                <a:cs typeface="宋体"/>
              </a:rPr>
              <a:t>作业说</a:t>
            </a:r>
            <a:r>
              <a:rPr sz="1800" b="1" spc="-10" dirty="0">
                <a:solidFill>
                  <a:srgbClr val="AA5AA8"/>
                </a:solidFill>
                <a:latin typeface="宋体"/>
                <a:cs typeface="宋体"/>
              </a:rPr>
              <a:t>明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00344" y="2004060"/>
            <a:ext cx="2857500" cy="784860"/>
          </a:xfrm>
          <a:custGeom>
            <a:avLst/>
            <a:gdLst/>
            <a:ahLst/>
            <a:cxnLst/>
            <a:rect l="l" t="t" r="r" b="b"/>
            <a:pathLst>
              <a:path w="2857500" h="784860">
                <a:moveTo>
                  <a:pt x="2464307" y="784859"/>
                </a:moveTo>
                <a:lnTo>
                  <a:pt x="0" y="784859"/>
                </a:lnTo>
                <a:lnTo>
                  <a:pt x="0" y="0"/>
                </a:lnTo>
                <a:lnTo>
                  <a:pt x="2464307" y="0"/>
                </a:lnTo>
                <a:lnTo>
                  <a:pt x="2857500" y="393191"/>
                </a:lnTo>
                <a:lnTo>
                  <a:pt x="2464307" y="784859"/>
                </a:lnTo>
                <a:close/>
              </a:path>
            </a:pathLst>
          </a:custGeom>
          <a:solidFill>
            <a:srgbClr val="7E41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36728" y="1731898"/>
            <a:ext cx="991643" cy="1329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9709" y="2004415"/>
            <a:ext cx="659765" cy="785495"/>
          </a:xfrm>
          <a:custGeom>
            <a:avLst/>
            <a:gdLst/>
            <a:ahLst/>
            <a:cxnLst/>
            <a:rect l="l" t="t" r="r" b="b"/>
            <a:pathLst>
              <a:path w="659764" h="785494">
                <a:moveTo>
                  <a:pt x="329018" y="784898"/>
                </a:moveTo>
                <a:lnTo>
                  <a:pt x="0" y="784898"/>
                </a:lnTo>
                <a:lnTo>
                  <a:pt x="0" y="0"/>
                </a:lnTo>
                <a:lnTo>
                  <a:pt x="327736" y="0"/>
                </a:lnTo>
                <a:lnTo>
                  <a:pt x="619620" y="291134"/>
                </a:lnTo>
                <a:lnTo>
                  <a:pt x="646046" y="328448"/>
                </a:lnTo>
                <a:lnTo>
                  <a:pt x="659259" y="370504"/>
                </a:lnTo>
                <a:lnTo>
                  <a:pt x="659259" y="414038"/>
                </a:lnTo>
                <a:lnTo>
                  <a:pt x="646046" y="455788"/>
                </a:lnTo>
                <a:lnTo>
                  <a:pt x="619620" y="492493"/>
                </a:lnTo>
                <a:lnTo>
                  <a:pt x="329018" y="784898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30958" y="1725764"/>
            <a:ext cx="1334135" cy="1342390"/>
          </a:xfrm>
          <a:custGeom>
            <a:avLst/>
            <a:gdLst/>
            <a:ahLst/>
            <a:cxnLst/>
            <a:rect l="l" t="t" r="r" b="b"/>
            <a:pathLst>
              <a:path w="1334135" h="1342389">
                <a:moveTo>
                  <a:pt x="667225" y="1342199"/>
                </a:moveTo>
                <a:lnTo>
                  <a:pt x="610436" y="1330969"/>
                </a:lnTo>
                <a:lnTo>
                  <a:pt x="562285" y="1298575"/>
                </a:lnTo>
                <a:lnTo>
                  <a:pt x="41458" y="776325"/>
                </a:lnTo>
                <a:lnTo>
                  <a:pt x="13819" y="737807"/>
                </a:lnTo>
                <a:lnTo>
                  <a:pt x="0" y="693931"/>
                </a:lnTo>
                <a:lnTo>
                  <a:pt x="0" y="648271"/>
                </a:lnTo>
                <a:lnTo>
                  <a:pt x="13819" y="604398"/>
                </a:lnTo>
                <a:lnTo>
                  <a:pt x="41458" y="565886"/>
                </a:lnTo>
                <a:lnTo>
                  <a:pt x="562285" y="43637"/>
                </a:lnTo>
                <a:lnTo>
                  <a:pt x="610436" y="11231"/>
                </a:lnTo>
                <a:lnTo>
                  <a:pt x="667225" y="0"/>
                </a:lnTo>
                <a:lnTo>
                  <a:pt x="696393" y="2848"/>
                </a:lnTo>
                <a:lnTo>
                  <a:pt x="724004" y="11231"/>
                </a:lnTo>
                <a:lnTo>
                  <a:pt x="726997" y="12839"/>
                </a:lnTo>
                <a:lnTo>
                  <a:pt x="667225" y="12839"/>
                </a:lnTo>
                <a:lnTo>
                  <a:pt x="640173" y="15445"/>
                </a:lnTo>
                <a:lnTo>
                  <a:pt x="591825" y="35572"/>
                </a:lnTo>
                <a:lnTo>
                  <a:pt x="50425" y="574865"/>
                </a:lnTo>
                <a:lnTo>
                  <a:pt x="25236" y="610032"/>
                </a:lnTo>
                <a:lnTo>
                  <a:pt x="12642" y="650189"/>
                </a:lnTo>
                <a:lnTo>
                  <a:pt x="12642" y="692010"/>
                </a:lnTo>
                <a:lnTo>
                  <a:pt x="25236" y="732167"/>
                </a:lnTo>
                <a:lnTo>
                  <a:pt x="50425" y="767333"/>
                </a:lnTo>
                <a:lnTo>
                  <a:pt x="571252" y="1288300"/>
                </a:lnTo>
                <a:lnTo>
                  <a:pt x="614919" y="1318455"/>
                </a:lnTo>
                <a:lnTo>
                  <a:pt x="667225" y="1329359"/>
                </a:lnTo>
                <a:lnTo>
                  <a:pt x="727001" y="1329359"/>
                </a:lnTo>
                <a:lnTo>
                  <a:pt x="724004" y="1330969"/>
                </a:lnTo>
                <a:lnTo>
                  <a:pt x="696393" y="1339351"/>
                </a:lnTo>
                <a:lnTo>
                  <a:pt x="667225" y="1342199"/>
                </a:lnTo>
                <a:close/>
              </a:path>
              <a:path w="1334135" h="1342389">
                <a:moveTo>
                  <a:pt x="727001" y="1329359"/>
                </a:moveTo>
                <a:lnTo>
                  <a:pt x="667225" y="1329359"/>
                </a:lnTo>
                <a:lnTo>
                  <a:pt x="693737" y="1326553"/>
                </a:lnTo>
                <a:lnTo>
                  <a:pt x="719051" y="1318455"/>
                </a:lnTo>
                <a:lnTo>
                  <a:pt x="763199" y="1288300"/>
                </a:lnTo>
                <a:lnTo>
                  <a:pt x="1282744" y="767333"/>
                </a:lnTo>
                <a:lnTo>
                  <a:pt x="1308419" y="732167"/>
                </a:lnTo>
                <a:lnTo>
                  <a:pt x="1321072" y="692010"/>
                </a:lnTo>
                <a:lnTo>
                  <a:pt x="1320887" y="650189"/>
                </a:lnTo>
                <a:lnTo>
                  <a:pt x="1308049" y="610032"/>
                </a:lnTo>
                <a:lnTo>
                  <a:pt x="1282744" y="574865"/>
                </a:lnTo>
                <a:lnTo>
                  <a:pt x="763199" y="52616"/>
                </a:lnTo>
                <a:lnTo>
                  <a:pt x="719051" y="23102"/>
                </a:lnTo>
                <a:lnTo>
                  <a:pt x="667225" y="12839"/>
                </a:lnTo>
                <a:lnTo>
                  <a:pt x="726997" y="12839"/>
                </a:lnTo>
                <a:lnTo>
                  <a:pt x="772153" y="43637"/>
                </a:lnTo>
                <a:lnTo>
                  <a:pt x="1291697" y="565886"/>
                </a:lnTo>
                <a:lnTo>
                  <a:pt x="1319952" y="604398"/>
                </a:lnTo>
                <a:lnTo>
                  <a:pt x="1334080" y="648271"/>
                </a:lnTo>
                <a:lnTo>
                  <a:pt x="1334080" y="693931"/>
                </a:lnTo>
                <a:lnTo>
                  <a:pt x="1319952" y="737807"/>
                </a:lnTo>
                <a:lnTo>
                  <a:pt x="1291697" y="776325"/>
                </a:lnTo>
                <a:lnTo>
                  <a:pt x="772153" y="1298575"/>
                </a:lnTo>
                <a:lnTo>
                  <a:pt x="749457" y="1317296"/>
                </a:lnTo>
                <a:lnTo>
                  <a:pt x="727001" y="132935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1533" y="1909543"/>
            <a:ext cx="973455" cy="974725"/>
          </a:xfrm>
          <a:custGeom>
            <a:avLst/>
            <a:gdLst/>
            <a:ahLst/>
            <a:cxnLst/>
            <a:rect l="l" t="t" r="r" b="b"/>
            <a:pathLst>
              <a:path w="973454" h="974725">
                <a:moveTo>
                  <a:pt x="486009" y="974642"/>
                </a:moveTo>
                <a:lnTo>
                  <a:pt x="446936" y="966948"/>
                </a:lnTo>
                <a:lnTo>
                  <a:pt x="412419" y="943867"/>
                </a:lnTo>
                <a:lnTo>
                  <a:pt x="29756" y="561698"/>
                </a:lnTo>
                <a:lnTo>
                  <a:pt x="7439" y="526915"/>
                </a:lnTo>
                <a:lnTo>
                  <a:pt x="0" y="487321"/>
                </a:lnTo>
                <a:lnTo>
                  <a:pt x="7439" y="447727"/>
                </a:lnTo>
                <a:lnTo>
                  <a:pt x="29756" y="412943"/>
                </a:lnTo>
                <a:lnTo>
                  <a:pt x="412419" y="30775"/>
                </a:lnTo>
                <a:lnTo>
                  <a:pt x="446936" y="7693"/>
                </a:lnTo>
                <a:lnTo>
                  <a:pt x="486009" y="0"/>
                </a:lnTo>
                <a:lnTo>
                  <a:pt x="525083" y="7693"/>
                </a:lnTo>
                <a:lnTo>
                  <a:pt x="559600" y="30775"/>
                </a:lnTo>
                <a:lnTo>
                  <a:pt x="942251" y="412943"/>
                </a:lnTo>
                <a:lnTo>
                  <a:pt x="965289" y="447727"/>
                </a:lnTo>
                <a:lnTo>
                  <a:pt x="972969" y="487321"/>
                </a:lnTo>
                <a:lnTo>
                  <a:pt x="965289" y="526915"/>
                </a:lnTo>
                <a:lnTo>
                  <a:pt x="942251" y="561698"/>
                </a:lnTo>
                <a:lnTo>
                  <a:pt x="559600" y="943867"/>
                </a:lnTo>
                <a:lnTo>
                  <a:pt x="525083" y="966948"/>
                </a:lnTo>
                <a:lnTo>
                  <a:pt x="486009" y="974642"/>
                </a:lnTo>
                <a:close/>
              </a:path>
            </a:pathLst>
          </a:custGeom>
          <a:solidFill>
            <a:srgbClr val="7E41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05704" y="1902345"/>
            <a:ext cx="985519" cy="988060"/>
          </a:xfrm>
          <a:custGeom>
            <a:avLst/>
            <a:gdLst/>
            <a:ahLst/>
            <a:cxnLst/>
            <a:rect l="l" t="t" r="r" b="b"/>
            <a:pathLst>
              <a:path w="985520" h="988060">
                <a:moveTo>
                  <a:pt x="492480" y="988021"/>
                </a:moveTo>
                <a:lnTo>
                  <a:pt x="450424" y="980159"/>
                </a:lnTo>
                <a:lnTo>
                  <a:pt x="413169" y="955941"/>
                </a:lnTo>
                <a:lnTo>
                  <a:pt x="31978" y="572287"/>
                </a:lnTo>
                <a:lnTo>
                  <a:pt x="7835" y="535551"/>
                </a:lnTo>
                <a:lnTo>
                  <a:pt x="0" y="494004"/>
                </a:lnTo>
                <a:lnTo>
                  <a:pt x="1939" y="472938"/>
                </a:lnTo>
                <a:lnTo>
                  <a:pt x="17809" y="433200"/>
                </a:lnTo>
                <a:lnTo>
                  <a:pt x="413169" y="32080"/>
                </a:lnTo>
                <a:lnTo>
                  <a:pt x="450424" y="7858"/>
                </a:lnTo>
                <a:lnTo>
                  <a:pt x="492480" y="0"/>
                </a:lnTo>
                <a:lnTo>
                  <a:pt x="513486" y="1944"/>
                </a:lnTo>
                <a:lnTo>
                  <a:pt x="533890" y="7858"/>
                </a:lnTo>
                <a:lnTo>
                  <a:pt x="543453" y="12839"/>
                </a:lnTo>
                <a:lnTo>
                  <a:pt x="492480" y="12839"/>
                </a:lnTo>
                <a:lnTo>
                  <a:pt x="473590" y="14543"/>
                </a:lnTo>
                <a:lnTo>
                  <a:pt x="423405" y="41059"/>
                </a:lnTo>
                <a:lnTo>
                  <a:pt x="40932" y="424726"/>
                </a:lnTo>
                <a:lnTo>
                  <a:pt x="19664" y="456960"/>
                </a:lnTo>
                <a:lnTo>
                  <a:pt x="12788" y="494004"/>
                </a:lnTo>
                <a:lnTo>
                  <a:pt x="14487" y="512953"/>
                </a:lnTo>
                <a:lnTo>
                  <a:pt x="40932" y="563295"/>
                </a:lnTo>
                <a:lnTo>
                  <a:pt x="423405" y="946962"/>
                </a:lnTo>
                <a:lnTo>
                  <a:pt x="455542" y="968287"/>
                </a:lnTo>
                <a:lnTo>
                  <a:pt x="492480" y="975182"/>
                </a:lnTo>
                <a:lnTo>
                  <a:pt x="543444" y="975182"/>
                </a:lnTo>
                <a:lnTo>
                  <a:pt x="533890" y="980159"/>
                </a:lnTo>
                <a:lnTo>
                  <a:pt x="513486" y="986075"/>
                </a:lnTo>
                <a:lnTo>
                  <a:pt x="492480" y="988021"/>
                </a:lnTo>
                <a:close/>
              </a:path>
              <a:path w="985520" h="988060">
                <a:moveTo>
                  <a:pt x="570509" y="955941"/>
                </a:moveTo>
                <a:lnTo>
                  <a:pt x="561555" y="946962"/>
                </a:lnTo>
                <a:lnTo>
                  <a:pt x="942746" y="563295"/>
                </a:lnTo>
                <a:lnTo>
                  <a:pt x="955432" y="547961"/>
                </a:lnTo>
                <a:lnTo>
                  <a:pt x="964644" y="531060"/>
                </a:lnTo>
                <a:lnTo>
                  <a:pt x="970260" y="512953"/>
                </a:lnTo>
                <a:lnTo>
                  <a:pt x="972159" y="494004"/>
                </a:lnTo>
                <a:lnTo>
                  <a:pt x="970260" y="475062"/>
                </a:lnTo>
                <a:lnTo>
                  <a:pt x="942746" y="424726"/>
                </a:lnTo>
                <a:lnTo>
                  <a:pt x="561555" y="41059"/>
                </a:lnTo>
                <a:lnTo>
                  <a:pt x="528932" y="19734"/>
                </a:lnTo>
                <a:lnTo>
                  <a:pt x="492480" y="12839"/>
                </a:lnTo>
                <a:lnTo>
                  <a:pt x="543453" y="12839"/>
                </a:lnTo>
                <a:lnTo>
                  <a:pt x="951699" y="415734"/>
                </a:lnTo>
                <a:lnTo>
                  <a:pt x="976477" y="452469"/>
                </a:lnTo>
                <a:lnTo>
                  <a:pt x="984948" y="494004"/>
                </a:lnTo>
                <a:lnTo>
                  <a:pt x="982810" y="515078"/>
                </a:lnTo>
                <a:lnTo>
                  <a:pt x="976477" y="535551"/>
                </a:lnTo>
                <a:lnTo>
                  <a:pt x="966067" y="554821"/>
                </a:lnTo>
                <a:lnTo>
                  <a:pt x="951699" y="572287"/>
                </a:lnTo>
                <a:lnTo>
                  <a:pt x="952969" y="572287"/>
                </a:lnTo>
                <a:lnTo>
                  <a:pt x="570509" y="955941"/>
                </a:lnTo>
                <a:close/>
              </a:path>
              <a:path w="985520" h="988060">
                <a:moveTo>
                  <a:pt x="543444" y="975182"/>
                </a:moveTo>
                <a:lnTo>
                  <a:pt x="492480" y="975182"/>
                </a:lnTo>
                <a:lnTo>
                  <a:pt x="510824" y="973478"/>
                </a:lnTo>
                <a:lnTo>
                  <a:pt x="528932" y="968287"/>
                </a:lnTo>
                <a:lnTo>
                  <a:pt x="546083" y="959489"/>
                </a:lnTo>
                <a:lnTo>
                  <a:pt x="561555" y="946962"/>
                </a:lnTo>
                <a:lnTo>
                  <a:pt x="570509" y="955941"/>
                </a:lnTo>
                <a:lnTo>
                  <a:pt x="553097" y="970153"/>
                </a:lnTo>
                <a:lnTo>
                  <a:pt x="543444" y="9751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34155" y="3546347"/>
            <a:ext cx="2857500" cy="784860"/>
          </a:xfrm>
          <a:custGeom>
            <a:avLst/>
            <a:gdLst/>
            <a:ahLst/>
            <a:cxnLst/>
            <a:rect l="l" t="t" r="r" b="b"/>
            <a:pathLst>
              <a:path w="2857500" h="784860">
                <a:moveTo>
                  <a:pt x="2857500" y="784860"/>
                </a:moveTo>
                <a:lnTo>
                  <a:pt x="393192" y="784860"/>
                </a:lnTo>
                <a:lnTo>
                  <a:pt x="0" y="391667"/>
                </a:lnTo>
                <a:lnTo>
                  <a:pt x="393192" y="0"/>
                </a:lnTo>
                <a:lnTo>
                  <a:pt x="2857500" y="0"/>
                </a:lnTo>
                <a:lnTo>
                  <a:pt x="2857500" y="784860"/>
                </a:lnTo>
                <a:close/>
              </a:path>
            </a:pathLst>
          </a:custGeom>
          <a:solidFill>
            <a:srgbClr val="974E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63627" y="3273590"/>
            <a:ext cx="991643" cy="1329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33031" y="3546106"/>
            <a:ext cx="659765" cy="785495"/>
          </a:xfrm>
          <a:custGeom>
            <a:avLst/>
            <a:gdLst/>
            <a:ahLst/>
            <a:cxnLst/>
            <a:rect l="l" t="t" r="r" b="b"/>
            <a:pathLst>
              <a:path w="659764" h="785495">
                <a:moveTo>
                  <a:pt x="659259" y="784898"/>
                </a:moveTo>
                <a:lnTo>
                  <a:pt x="330240" y="784898"/>
                </a:lnTo>
                <a:lnTo>
                  <a:pt x="39639" y="492480"/>
                </a:lnTo>
                <a:lnTo>
                  <a:pt x="13213" y="455782"/>
                </a:lnTo>
                <a:lnTo>
                  <a:pt x="0" y="414035"/>
                </a:lnTo>
                <a:lnTo>
                  <a:pt x="0" y="370503"/>
                </a:lnTo>
                <a:lnTo>
                  <a:pt x="13213" y="328448"/>
                </a:lnTo>
                <a:lnTo>
                  <a:pt x="39639" y="291134"/>
                </a:lnTo>
                <a:lnTo>
                  <a:pt x="331523" y="0"/>
                </a:lnTo>
                <a:lnTo>
                  <a:pt x="659259" y="0"/>
                </a:lnTo>
                <a:lnTo>
                  <a:pt x="659259" y="784898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26960" y="3267455"/>
            <a:ext cx="1334135" cy="1342390"/>
          </a:xfrm>
          <a:custGeom>
            <a:avLst/>
            <a:gdLst/>
            <a:ahLst/>
            <a:cxnLst/>
            <a:rect l="l" t="t" r="r" b="b"/>
            <a:pathLst>
              <a:path w="1334134" h="1342389">
                <a:moveTo>
                  <a:pt x="666854" y="1342199"/>
                </a:moveTo>
                <a:lnTo>
                  <a:pt x="610075" y="1330967"/>
                </a:lnTo>
                <a:lnTo>
                  <a:pt x="561926" y="1298562"/>
                </a:lnTo>
                <a:lnTo>
                  <a:pt x="42382" y="776325"/>
                </a:lnTo>
                <a:lnTo>
                  <a:pt x="14127" y="737807"/>
                </a:lnTo>
                <a:lnTo>
                  <a:pt x="0" y="693931"/>
                </a:lnTo>
                <a:lnTo>
                  <a:pt x="0" y="648271"/>
                </a:lnTo>
                <a:lnTo>
                  <a:pt x="14127" y="604398"/>
                </a:lnTo>
                <a:lnTo>
                  <a:pt x="42382" y="565886"/>
                </a:lnTo>
                <a:lnTo>
                  <a:pt x="561926" y="43637"/>
                </a:lnTo>
                <a:lnTo>
                  <a:pt x="610075" y="11231"/>
                </a:lnTo>
                <a:lnTo>
                  <a:pt x="666854" y="0"/>
                </a:lnTo>
                <a:lnTo>
                  <a:pt x="696029" y="2848"/>
                </a:lnTo>
                <a:lnTo>
                  <a:pt x="723643" y="11231"/>
                </a:lnTo>
                <a:lnTo>
                  <a:pt x="726636" y="12839"/>
                </a:lnTo>
                <a:lnTo>
                  <a:pt x="666854" y="12839"/>
                </a:lnTo>
                <a:lnTo>
                  <a:pt x="640342" y="15445"/>
                </a:lnTo>
                <a:lnTo>
                  <a:pt x="591634" y="35572"/>
                </a:lnTo>
                <a:lnTo>
                  <a:pt x="51335" y="574865"/>
                </a:lnTo>
                <a:lnTo>
                  <a:pt x="26030" y="610032"/>
                </a:lnTo>
                <a:lnTo>
                  <a:pt x="13192" y="650189"/>
                </a:lnTo>
                <a:lnTo>
                  <a:pt x="13007" y="692010"/>
                </a:lnTo>
                <a:lnTo>
                  <a:pt x="25660" y="732167"/>
                </a:lnTo>
                <a:lnTo>
                  <a:pt x="51335" y="767334"/>
                </a:lnTo>
                <a:lnTo>
                  <a:pt x="570880" y="1288300"/>
                </a:lnTo>
                <a:lnTo>
                  <a:pt x="615028" y="1318455"/>
                </a:lnTo>
                <a:lnTo>
                  <a:pt x="666854" y="1329359"/>
                </a:lnTo>
                <a:lnTo>
                  <a:pt x="726636" y="1329359"/>
                </a:lnTo>
                <a:lnTo>
                  <a:pt x="723643" y="1330967"/>
                </a:lnTo>
                <a:lnTo>
                  <a:pt x="696029" y="1339351"/>
                </a:lnTo>
                <a:lnTo>
                  <a:pt x="666854" y="1342199"/>
                </a:lnTo>
                <a:close/>
              </a:path>
              <a:path w="1334134" h="1342389">
                <a:moveTo>
                  <a:pt x="726636" y="1329359"/>
                </a:moveTo>
                <a:lnTo>
                  <a:pt x="666854" y="1329359"/>
                </a:lnTo>
                <a:lnTo>
                  <a:pt x="693906" y="1326553"/>
                </a:lnTo>
                <a:lnTo>
                  <a:pt x="719160" y="1318455"/>
                </a:lnTo>
                <a:lnTo>
                  <a:pt x="762828" y="1288300"/>
                </a:lnTo>
                <a:lnTo>
                  <a:pt x="1283655" y="767334"/>
                </a:lnTo>
                <a:lnTo>
                  <a:pt x="1308837" y="732167"/>
                </a:lnTo>
                <a:lnTo>
                  <a:pt x="1321428" y="692010"/>
                </a:lnTo>
                <a:lnTo>
                  <a:pt x="1321428" y="650189"/>
                </a:lnTo>
                <a:lnTo>
                  <a:pt x="1308837" y="610032"/>
                </a:lnTo>
                <a:lnTo>
                  <a:pt x="1283655" y="574865"/>
                </a:lnTo>
                <a:lnTo>
                  <a:pt x="762828" y="52616"/>
                </a:lnTo>
                <a:lnTo>
                  <a:pt x="719160" y="23102"/>
                </a:lnTo>
                <a:lnTo>
                  <a:pt x="666854" y="12839"/>
                </a:lnTo>
                <a:lnTo>
                  <a:pt x="726636" y="12839"/>
                </a:lnTo>
                <a:lnTo>
                  <a:pt x="771794" y="43637"/>
                </a:lnTo>
                <a:lnTo>
                  <a:pt x="1292621" y="565886"/>
                </a:lnTo>
                <a:lnTo>
                  <a:pt x="1320260" y="604398"/>
                </a:lnTo>
                <a:lnTo>
                  <a:pt x="1334080" y="648271"/>
                </a:lnTo>
                <a:lnTo>
                  <a:pt x="1334080" y="693931"/>
                </a:lnTo>
                <a:lnTo>
                  <a:pt x="1320260" y="737807"/>
                </a:lnTo>
                <a:lnTo>
                  <a:pt x="1292621" y="776325"/>
                </a:lnTo>
                <a:lnTo>
                  <a:pt x="771794" y="1298562"/>
                </a:lnTo>
                <a:lnTo>
                  <a:pt x="749098" y="1317291"/>
                </a:lnTo>
                <a:lnTo>
                  <a:pt x="726636" y="132935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07497" y="3451234"/>
            <a:ext cx="973455" cy="974725"/>
          </a:xfrm>
          <a:custGeom>
            <a:avLst/>
            <a:gdLst/>
            <a:ahLst/>
            <a:cxnLst/>
            <a:rect l="l" t="t" r="r" b="b"/>
            <a:pathLst>
              <a:path w="973454" h="974725">
                <a:moveTo>
                  <a:pt x="486959" y="974642"/>
                </a:moveTo>
                <a:lnTo>
                  <a:pt x="447885" y="966948"/>
                </a:lnTo>
                <a:lnTo>
                  <a:pt x="413369" y="943867"/>
                </a:lnTo>
                <a:lnTo>
                  <a:pt x="30718" y="561698"/>
                </a:lnTo>
                <a:lnTo>
                  <a:pt x="7679" y="526915"/>
                </a:lnTo>
                <a:lnTo>
                  <a:pt x="0" y="487321"/>
                </a:lnTo>
                <a:lnTo>
                  <a:pt x="7679" y="447727"/>
                </a:lnTo>
                <a:lnTo>
                  <a:pt x="30718" y="412943"/>
                </a:lnTo>
                <a:lnTo>
                  <a:pt x="413369" y="30775"/>
                </a:lnTo>
                <a:lnTo>
                  <a:pt x="447885" y="7693"/>
                </a:lnTo>
                <a:lnTo>
                  <a:pt x="486959" y="0"/>
                </a:lnTo>
                <a:lnTo>
                  <a:pt x="526033" y="7693"/>
                </a:lnTo>
                <a:lnTo>
                  <a:pt x="560549" y="30775"/>
                </a:lnTo>
                <a:lnTo>
                  <a:pt x="943213" y="412943"/>
                </a:lnTo>
                <a:lnTo>
                  <a:pt x="965523" y="447727"/>
                </a:lnTo>
                <a:lnTo>
                  <a:pt x="972959" y="487321"/>
                </a:lnTo>
                <a:lnTo>
                  <a:pt x="965523" y="526915"/>
                </a:lnTo>
                <a:lnTo>
                  <a:pt x="943213" y="561698"/>
                </a:lnTo>
                <a:lnTo>
                  <a:pt x="560549" y="943867"/>
                </a:lnTo>
                <a:lnTo>
                  <a:pt x="526033" y="966948"/>
                </a:lnTo>
                <a:lnTo>
                  <a:pt x="486959" y="974642"/>
                </a:lnTo>
                <a:close/>
              </a:path>
            </a:pathLst>
          </a:custGeom>
          <a:solidFill>
            <a:srgbClr val="974E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01347" y="3444036"/>
            <a:ext cx="985519" cy="988060"/>
          </a:xfrm>
          <a:custGeom>
            <a:avLst/>
            <a:gdLst/>
            <a:ahLst/>
            <a:cxnLst/>
            <a:rect l="l" t="t" r="r" b="b"/>
            <a:pathLst>
              <a:path w="985520" h="988060">
                <a:moveTo>
                  <a:pt x="414439" y="955941"/>
                </a:moveTo>
                <a:lnTo>
                  <a:pt x="31978" y="572274"/>
                </a:lnTo>
                <a:lnTo>
                  <a:pt x="33248" y="572274"/>
                </a:lnTo>
                <a:lnTo>
                  <a:pt x="18880" y="554815"/>
                </a:lnTo>
                <a:lnTo>
                  <a:pt x="8470" y="535549"/>
                </a:lnTo>
                <a:lnTo>
                  <a:pt x="2137" y="515078"/>
                </a:lnTo>
                <a:lnTo>
                  <a:pt x="0" y="494004"/>
                </a:lnTo>
                <a:lnTo>
                  <a:pt x="2137" y="472938"/>
                </a:lnTo>
                <a:lnTo>
                  <a:pt x="18880" y="433200"/>
                </a:lnTo>
                <a:lnTo>
                  <a:pt x="414439" y="32080"/>
                </a:lnTo>
                <a:lnTo>
                  <a:pt x="451057" y="7858"/>
                </a:lnTo>
                <a:lnTo>
                  <a:pt x="492467" y="0"/>
                </a:lnTo>
                <a:lnTo>
                  <a:pt x="513675" y="1944"/>
                </a:lnTo>
                <a:lnTo>
                  <a:pt x="534523" y="7858"/>
                </a:lnTo>
                <a:lnTo>
                  <a:pt x="544282" y="12826"/>
                </a:lnTo>
                <a:lnTo>
                  <a:pt x="492467" y="12826"/>
                </a:lnTo>
                <a:lnTo>
                  <a:pt x="474123" y="14532"/>
                </a:lnTo>
                <a:lnTo>
                  <a:pt x="423392" y="41059"/>
                </a:lnTo>
                <a:lnTo>
                  <a:pt x="42202" y="424713"/>
                </a:lnTo>
                <a:lnTo>
                  <a:pt x="20304" y="456958"/>
                </a:lnTo>
                <a:lnTo>
                  <a:pt x="12788" y="494004"/>
                </a:lnTo>
                <a:lnTo>
                  <a:pt x="14687" y="512953"/>
                </a:lnTo>
                <a:lnTo>
                  <a:pt x="20304" y="531060"/>
                </a:lnTo>
                <a:lnTo>
                  <a:pt x="29515" y="547961"/>
                </a:lnTo>
                <a:lnTo>
                  <a:pt x="42202" y="563295"/>
                </a:lnTo>
                <a:lnTo>
                  <a:pt x="423392" y="946950"/>
                </a:lnTo>
                <a:lnTo>
                  <a:pt x="414439" y="955941"/>
                </a:lnTo>
                <a:close/>
              </a:path>
              <a:path w="985520" h="988060">
                <a:moveTo>
                  <a:pt x="544297" y="975182"/>
                </a:moveTo>
                <a:lnTo>
                  <a:pt x="492467" y="975182"/>
                </a:lnTo>
                <a:lnTo>
                  <a:pt x="511358" y="973478"/>
                </a:lnTo>
                <a:lnTo>
                  <a:pt x="529405" y="968286"/>
                </a:lnTo>
                <a:lnTo>
                  <a:pt x="561543" y="946950"/>
                </a:lnTo>
                <a:lnTo>
                  <a:pt x="944016" y="563295"/>
                </a:lnTo>
                <a:lnTo>
                  <a:pt x="965284" y="531060"/>
                </a:lnTo>
                <a:lnTo>
                  <a:pt x="972159" y="494004"/>
                </a:lnTo>
                <a:lnTo>
                  <a:pt x="970460" y="475062"/>
                </a:lnTo>
                <a:lnTo>
                  <a:pt x="944016" y="424713"/>
                </a:lnTo>
                <a:lnTo>
                  <a:pt x="561543" y="41059"/>
                </a:lnTo>
                <a:lnTo>
                  <a:pt x="529405" y="19727"/>
                </a:lnTo>
                <a:lnTo>
                  <a:pt x="492467" y="12826"/>
                </a:lnTo>
                <a:lnTo>
                  <a:pt x="544282" y="12826"/>
                </a:lnTo>
                <a:lnTo>
                  <a:pt x="952969" y="415734"/>
                </a:lnTo>
                <a:lnTo>
                  <a:pt x="977112" y="452469"/>
                </a:lnTo>
                <a:lnTo>
                  <a:pt x="984948" y="494004"/>
                </a:lnTo>
                <a:lnTo>
                  <a:pt x="983009" y="515078"/>
                </a:lnTo>
                <a:lnTo>
                  <a:pt x="967139" y="554815"/>
                </a:lnTo>
                <a:lnTo>
                  <a:pt x="571779" y="955941"/>
                </a:lnTo>
                <a:lnTo>
                  <a:pt x="554172" y="970153"/>
                </a:lnTo>
                <a:lnTo>
                  <a:pt x="544297" y="975182"/>
                </a:lnTo>
                <a:close/>
              </a:path>
              <a:path w="985520" h="988060">
                <a:moveTo>
                  <a:pt x="492467" y="988021"/>
                </a:moveTo>
                <a:lnTo>
                  <a:pt x="471462" y="986075"/>
                </a:lnTo>
                <a:lnTo>
                  <a:pt x="451057" y="980159"/>
                </a:lnTo>
                <a:lnTo>
                  <a:pt x="431851" y="970153"/>
                </a:lnTo>
                <a:lnTo>
                  <a:pt x="414439" y="955941"/>
                </a:lnTo>
                <a:lnTo>
                  <a:pt x="423392" y="946950"/>
                </a:lnTo>
                <a:lnTo>
                  <a:pt x="438864" y="959483"/>
                </a:lnTo>
                <a:lnTo>
                  <a:pt x="456015" y="968286"/>
                </a:lnTo>
                <a:lnTo>
                  <a:pt x="474123" y="973478"/>
                </a:lnTo>
                <a:lnTo>
                  <a:pt x="492467" y="975182"/>
                </a:lnTo>
                <a:lnTo>
                  <a:pt x="544297" y="975182"/>
                </a:lnTo>
                <a:lnTo>
                  <a:pt x="534523" y="980159"/>
                </a:lnTo>
                <a:lnTo>
                  <a:pt x="513675" y="986075"/>
                </a:lnTo>
                <a:lnTo>
                  <a:pt x="492467" y="9880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00344" y="5201411"/>
            <a:ext cx="2857500" cy="784860"/>
          </a:xfrm>
          <a:custGeom>
            <a:avLst/>
            <a:gdLst/>
            <a:ahLst/>
            <a:cxnLst/>
            <a:rect l="l" t="t" r="r" b="b"/>
            <a:pathLst>
              <a:path w="2857500" h="784860">
                <a:moveTo>
                  <a:pt x="2464307" y="784860"/>
                </a:moveTo>
                <a:lnTo>
                  <a:pt x="0" y="784860"/>
                </a:lnTo>
                <a:lnTo>
                  <a:pt x="0" y="0"/>
                </a:lnTo>
                <a:lnTo>
                  <a:pt x="2464307" y="0"/>
                </a:lnTo>
                <a:lnTo>
                  <a:pt x="2857500" y="391667"/>
                </a:lnTo>
                <a:lnTo>
                  <a:pt x="2464307" y="784860"/>
                </a:lnTo>
                <a:close/>
              </a:path>
            </a:pathLst>
          </a:custGeom>
          <a:solidFill>
            <a:srgbClr val="AA5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36728" y="4928158"/>
            <a:ext cx="991643" cy="1329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9709" y="5200687"/>
            <a:ext cx="659765" cy="785495"/>
          </a:xfrm>
          <a:custGeom>
            <a:avLst/>
            <a:gdLst/>
            <a:ahLst/>
            <a:cxnLst/>
            <a:rect l="l" t="t" r="r" b="b"/>
            <a:pathLst>
              <a:path w="659764" h="785495">
                <a:moveTo>
                  <a:pt x="329018" y="784898"/>
                </a:moveTo>
                <a:lnTo>
                  <a:pt x="0" y="784898"/>
                </a:lnTo>
                <a:lnTo>
                  <a:pt x="0" y="0"/>
                </a:lnTo>
                <a:lnTo>
                  <a:pt x="327736" y="0"/>
                </a:lnTo>
                <a:lnTo>
                  <a:pt x="619620" y="291122"/>
                </a:lnTo>
                <a:lnTo>
                  <a:pt x="646046" y="328442"/>
                </a:lnTo>
                <a:lnTo>
                  <a:pt x="659259" y="370500"/>
                </a:lnTo>
                <a:lnTo>
                  <a:pt x="659259" y="414034"/>
                </a:lnTo>
                <a:lnTo>
                  <a:pt x="646046" y="455782"/>
                </a:lnTo>
                <a:lnTo>
                  <a:pt x="619620" y="492480"/>
                </a:lnTo>
                <a:lnTo>
                  <a:pt x="329018" y="784898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30958" y="4922037"/>
            <a:ext cx="1334135" cy="1342390"/>
          </a:xfrm>
          <a:custGeom>
            <a:avLst/>
            <a:gdLst/>
            <a:ahLst/>
            <a:cxnLst/>
            <a:rect l="l" t="t" r="r" b="b"/>
            <a:pathLst>
              <a:path w="1334135" h="1342389">
                <a:moveTo>
                  <a:pt x="667225" y="1342186"/>
                </a:moveTo>
                <a:lnTo>
                  <a:pt x="610436" y="1330961"/>
                </a:lnTo>
                <a:lnTo>
                  <a:pt x="562285" y="1298562"/>
                </a:lnTo>
                <a:lnTo>
                  <a:pt x="41458" y="776312"/>
                </a:lnTo>
                <a:lnTo>
                  <a:pt x="13819" y="737801"/>
                </a:lnTo>
                <a:lnTo>
                  <a:pt x="0" y="693928"/>
                </a:lnTo>
                <a:lnTo>
                  <a:pt x="0" y="648267"/>
                </a:lnTo>
                <a:lnTo>
                  <a:pt x="13819" y="604391"/>
                </a:lnTo>
                <a:lnTo>
                  <a:pt x="41458" y="565873"/>
                </a:lnTo>
                <a:lnTo>
                  <a:pt x="562285" y="43624"/>
                </a:lnTo>
                <a:lnTo>
                  <a:pt x="610436" y="11225"/>
                </a:lnTo>
                <a:lnTo>
                  <a:pt x="667225" y="0"/>
                </a:lnTo>
                <a:lnTo>
                  <a:pt x="696393" y="2846"/>
                </a:lnTo>
                <a:lnTo>
                  <a:pt x="724004" y="11225"/>
                </a:lnTo>
                <a:lnTo>
                  <a:pt x="726986" y="12826"/>
                </a:lnTo>
                <a:lnTo>
                  <a:pt x="667225" y="12826"/>
                </a:lnTo>
                <a:lnTo>
                  <a:pt x="640173" y="15434"/>
                </a:lnTo>
                <a:lnTo>
                  <a:pt x="591825" y="35570"/>
                </a:lnTo>
                <a:lnTo>
                  <a:pt x="50425" y="574852"/>
                </a:lnTo>
                <a:lnTo>
                  <a:pt x="25236" y="610024"/>
                </a:lnTo>
                <a:lnTo>
                  <a:pt x="12642" y="650182"/>
                </a:lnTo>
                <a:lnTo>
                  <a:pt x="12642" y="692003"/>
                </a:lnTo>
                <a:lnTo>
                  <a:pt x="25236" y="732162"/>
                </a:lnTo>
                <a:lnTo>
                  <a:pt x="50425" y="767334"/>
                </a:lnTo>
                <a:lnTo>
                  <a:pt x="571252" y="1288300"/>
                </a:lnTo>
                <a:lnTo>
                  <a:pt x="614919" y="1318455"/>
                </a:lnTo>
                <a:lnTo>
                  <a:pt x="667225" y="1329359"/>
                </a:lnTo>
                <a:lnTo>
                  <a:pt x="726986" y="1329359"/>
                </a:lnTo>
                <a:lnTo>
                  <a:pt x="724004" y="1330961"/>
                </a:lnTo>
                <a:lnTo>
                  <a:pt x="696393" y="1339340"/>
                </a:lnTo>
                <a:lnTo>
                  <a:pt x="667225" y="1342186"/>
                </a:lnTo>
                <a:close/>
              </a:path>
              <a:path w="1334135" h="1342389">
                <a:moveTo>
                  <a:pt x="726986" y="1329359"/>
                </a:moveTo>
                <a:lnTo>
                  <a:pt x="667225" y="1329359"/>
                </a:lnTo>
                <a:lnTo>
                  <a:pt x="693737" y="1326553"/>
                </a:lnTo>
                <a:lnTo>
                  <a:pt x="719051" y="1318455"/>
                </a:lnTo>
                <a:lnTo>
                  <a:pt x="763199" y="1288300"/>
                </a:lnTo>
                <a:lnTo>
                  <a:pt x="1282744" y="767334"/>
                </a:lnTo>
                <a:lnTo>
                  <a:pt x="1308419" y="732162"/>
                </a:lnTo>
                <a:lnTo>
                  <a:pt x="1321072" y="692003"/>
                </a:lnTo>
                <a:lnTo>
                  <a:pt x="1320887" y="650182"/>
                </a:lnTo>
                <a:lnTo>
                  <a:pt x="1308049" y="610024"/>
                </a:lnTo>
                <a:lnTo>
                  <a:pt x="1282744" y="574852"/>
                </a:lnTo>
                <a:lnTo>
                  <a:pt x="763199" y="52616"/>
                </a:lnTo>
                <a:lnTo>
                  <a:pt x="719051" y="23096"/>
                </a:lnTo>
                <a:lnTo>
                  <a:pt x="667225" y="12826"/>
                </a:lnTo>
                <a:lnTo>
                  <a:pt x="726986" y="12826"/>
                </a:lnTo>
                <a:lnTo>
                  <a:pt x="772153" y="43624"/>
                </a:lnTo>
                <a:lnTo>
                  <a:pt x="1291697" y="565873"/>
                </a:lnTo>
                <a:lnTo>
                  <a:pt x="1319952" y="604391"/>
                </a:lnTo>
                <a:lnTo>
                  <a:pt x="1334080" y="648267"/>
                </a:lnTo>
                <a:lnTo>
                  <a:pt x="1334080" y="693928"/>
                </a:lnTo>
                <a:lnTo>
                  <a:pt x="1319952" y="737801"/>
                </a:lnTo>
                <a:lnTo>
                  <a:pt x="1291697" y="776312"/>
                </a:lnTo>
                <a:lnTo>
                  <a:pt x="772153" y="1298562"/>
                </a:lnTo>
                <a:lnTo>
                  <a:pt x="749457" y="1317289"/>
                </a:lnTo>
                <a:lnTo>
                  <a:pt x="726986" y="132935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11533" y="5105815"/>
            <a:ext cx="973455" cy="974725"/>
          </a:xfrm>
          <a:custGeom>
            <a:avLst/>
            <a:gdLst/>
            <a:ahLst/>
            <a:cxnLst/>
            <a:rect l="l" t="t" r="r" b="b"/>
            <a:pathLst>
              <a:path w="973454" h="974725">
                <a:moveTo>
                  <a:pt x="486009" y="974639"/>
                </a:moveTo>
                <a:lnTo>
                  <a:pt x="446936" y="966943"/>
                </a:lnTo>
                <a:lnTo>
                  <a:pt x="412419" y="943854"/>
                </a:lnTo>
                <a:lnTo>
                  <a:pt x="29756" y="561698"/>
                </a:lnTo>
                <a:lnTo>
                  <a:pt x="7439" y="526914"/>
                </a:lnTo>
                <a:lnTo>
                  <a:pt x="0" y="487319"/>
                </a:lnTo>
                <a:lnTo>
                  <a:pt x="7439" y="447722"/>
                </a:lnTo>
                <a:lnTo>
                  <a:pt x="29756" y="412930"/>
                </a:lnTo>
                <a:lnTo>
                  <a:pt x="412419" y="30775"/>
                </a:lnTo>
                <a:lnTo>
                  <a:pt x="446936" y="7693"/>
                </a:lnTo>
                <a:lnTo>
                  <a:pt x="486009" y="0"/>
                </a:lnTo>
                <a:lnTo>
                  <a:pt x="525083" y="7693"/>
                </a:lnTo>
                <a:lnTo>
                  <a:pt x="559600" y="30775"/>
                </a:lnTo>
                <a:lnTo>
                  <a:pt x="942251" y="412930"/>
                </a:lnTo>
                <a:lnTo>
                  <a:pt x="965289" y="447722"/>
                </a:lnTo>
                <a:lnTo>
                  <a:pt x="972969" y="487319"/>
                </a:lnTo>
                <a:lnTo>
                  <a:pt x="965289" y="526914"/>
                </a:lnTo>
                <a:lnTo>
                  <a:pt x="942251" y="561698"/>
                </a:lnTo>
                <a:lnTo>
                  <a:pt x="559600" y="943854"/>
                </a:lnTo>
                <a:lnTo>
                  <a:pt x="525083" y="966943"/>
                </a:lnTo>
                <a:lnTo>
                  <a:pt x="486009" y="974639"/>
                </a:lnTo>
                <a:close/>
              </a:path>
            </a:pathLst>
          </a:custGeom>
          <a:solidFill>
            <a:srgbClr val="AA5A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05704" y="5098618"/>
            <a:ext cx="985519" cy="988060"/>
          </a:xfrm>
          <a:custGeom>
            <a:avLst/>
            <a:gdLst/>
            <a:ahLst/>
            <a:cxnLst/>
            <a:rect l="l" t="t" r="r" b="b"/>
            <a:pathLst>
              <a:path w="985520" h="988060">
                <a:moveTo>
                  <a:pt x="492480" y="988009"/>
                </a:moveTo>
                <a:lnTo>
                  <a:pt x="450424" y="980151"/>
                </a:lnTo>
                <a:lnTo>
                  <a:pt x="413169" y="955928"/>
                </a:lnTo>
                <a:lnTo>
                  <a:pt x="31978" y="572274"/>
                </a:lnTo>
                <a:lnTo>
                  <a:pt x="7835" y="535549"/>
                </a:lnTo>
                <a:lnTo>
                  <a:pt x="0" y="494004"/>
                </a:lnTo>
                <a:lnTo>
                  <a:pt x="1939" y="472930"/>
                </a:lnTo>
                <a:lnTo>
                  <a:pt x="17809" y="433193"/>
                </a:lnTo>
                <a:lnTo>
                  <a:pt x="413169" y="32080"/>
                </a:lnTo>
                <a:lnTo>
                  <a:pt x="450424" y="7858"/>
                </a:lnTo>
                <a:lnTo>
                  <a:pt x="492480" y="0"/>
                </a:lnTo>
                <a:lnTo>
                  <a:pt x="513486" y="1944"/>
                </a:lnTo>
                <a:lnTo>
                  <a:pt x="533890" y="7858"/>
                </a:lnTo>
                <a:lnTo>
                  <a:pt x="543429" y="12826"/>
                </a:lnTo>
                <a:lnTo>
                  <a:pt x="492480" y="12826"/>
                </a:lnTo>
                <a:lnTo>
                  <a:pt x="473590" y="14530"/>
                </a:lnTo>
                <a:lnTo>
                  <a:pt x="423405" y="41059"/>
                </a:lnTo>
                <a:lnTo>
                  <a:pt x="40932" y="424713"/>
                </a:lnTo>
                <a:lnTo>
                  <a:pt x="19664" y="456953"/>
                </a:lnTo>
                <a:lnTo>
                  <a:pt x="12788" y="494004"/>
                </a:lnTo>
                <a:lnTo>
                  <a:pt x="14487" y="512952"/>
                </a:lnTo>
                <a:lnTo>
                  <a:pt x="40932" y="563295"/>
                </a:lnTo>
                <a:lnTo>
                  <a:pt x="423405" y="946950"/>
                </a:lnTo>
                <a:lnTo>
                  <a:pt x="455542" y="968286"/>
                </a:lnTo>
                <a:lnTo>
                  <a:pt x="492480" y="975182"/>
                </a:lnTo>
                <a:lnTo>
                  <a:pt x="543429" y="975182"/>
                </a:lnTo>
                <a:lnTo>
                  <a:pt x="533890" y="980151"/>
                </a:lnTo>
                <a:lnTo>
                  <a:pt x="513486" y="986064"/>
                </a:lnTo>
                <a:lnTo>
                  <a:pt x="492480" y="988009"/>
                </a:lnTo>
                <a:close/>
              </a:path>
              <a:path w="985520" h="988060">
                <a:moveTo>
                  <a:pt x="570509" y="955928"/>
                </a:moveTo>
                <a:lnTo>
                  <a:pt x="561555" y="946950"/>
                </a:lnTo>
                <a:lnTo>
                  <a:pt x="942746" y="563295"/>
                </a:lnTo>
                <a:lnTo>
                  <a:pt x="955432" y="547955"/>
                </a:lnTo>
                <a:lnTo>
                  <a:pt x="964644" y="531055"/>
                </a:lnTo>
                <a:lnTo>
                  <a:pt x="970260" y="512952"/>
                </a:lnTo>
                <a:lnTo>
                  <a:pt x="972159" y="494004"/>
                </a:lnTo>
                <a:lnTo>
                  <a:pt x="970260" y="475057"/>
                </a:lnTo>
                <a:lnTo>
                  <a:pt x="942746" y="424713"/>
                </a:lnTo>
                <a:lnTo>
                  <a:pt x="561555" y="41059"/>
                </a:lnTo>
                <a:lnTo>
                  <a:pt x="528932" y="19723"/>
                </a:lnTo>
                <a:lnTo>
                  <a:pt x="492480" y="12826"/>
                </a:lnTo>
                <a:lnTo>
                  <a:pt x="543429" y="12826"/>
                </a:lnTo>
                <a:lnTo>
                  <a:pt x="951699" y="415734"/>
                </a:lnTo>
                <a:lnTo>
                  <a:pt x="976477" y="452459"/>
                </a:lnTo>
                <a:lnTo>
                  <a:pt x="984948" y="494004"/>
                </a:lnTo>
                <a:lnTo>
                  <a:pt x="982810" y="515078"/>
                </a:lnTo>
                <a:lnTo>
                  <a:pt x="976477" y="535549"/>
                </a:lnTo>
                <a:lnTo>
                  <a:pt x="966067" y="554815"/>
                </a:lnTo>
                <a:lnTo>
                  <a:pt x="951699" y="572274"/>
                </a:lnTo>
                <a:lnTo>
                  <a:pt x="952969" y="572274"/>
                </a:lnTo>
                <a:lnTo>
                  <a:pt x="570509" y="955928"/>
                </a:lnTo>
                <a:close/>
              </a:path>
              <a:path w="985520" h="988060">
                <a:moveTo>
                  <a:pt x="543429" y="975182"/>
                </a:moveTo>
                <a:lnTo>
                  <a:pt x="492480" y="975182"/>
                </a:lnTo>
                <a:lnTo>
                  <a:pt x="510824" y="973478"/>
                </a:lnTo>
                <a:lnTo>
                  <a:pt x="528932" y="968286"/>
                </a:lnTo>
                <a:lnTo>
                  <a:pt x="546083" y="959483"/>
                </a:lnTo>
                <a:lnTo>
                  <a:pt x="561555" y="946950"/>
                </a:lnTo>
                <a:lnTo>
                  <a:pt x="570509" y="955928"/>
                </a:lnTo>
                <a:lnTo>
                  <a:pt x="553097" y="970146"/>
                </a:lnTo>
                <a:lnTo>
                  <a:pt x="543429" y="9751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97137" y="2209800"/>
            <a:ext cx="0" cy="345440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0"/>
                </a:moveTo>
                <a:lnTo>
                  <a:pt x="0" y="345440"/>
                </a:lnTo>
              </a:path>
            </a:pathLst>
          </a:custGeom>
          <a:ln w="536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70321" y="2581910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5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49696" y="2263800"/>
            <a:ext cx="398780" cy="249554"/>
          </a:xfrm>
          <a:custGeom>
            <a:avLst/>
            <a:gdLst/>
            <a:ahLst/>
            <a:cxnLst/>
            <a:rect l="l" t="t" r="r" b="b"/>
            <a:pathLst>
              <a:path w="398779" h="249555">
                <a:moveTo>
                  <a:pt x="304537" y="148094"/>
                </a:moveTo>
                <a:lnTo>
                  <a:pt x="203631" y="148094"/>
                </a:lnTo>
                <a:lnTo>
                  <a:pt x="277660" y="73545"/>
                </a:lnTo>
                <a:lnTo>
                  <a:pt x="233502" y="29184"/>
                </a:lnTo>
                <a:lnTo>
                  <a:pt x="398462" y="0"/>
                </a:lnTo>
                <a:lnTo>
                  <a:pt x="376556" y="124396"/>
                </a:lnTo>
                <a:lnTo>
                  <a:pt x="328180" y="124396"/>
                </a:lnTo>
                <a:lnTo>
                  <a:pt x="304537" y="148094"/>
                </a:lnTo>
                <a:close/>
              </a:path>
              <a:path w="398779" h="249555">
                <a:moveTo>
                  <a:pt x="50368" y="244614"/>
                </a:moveTo>
                <a:lnTo>
                  <a:pt x="0" y="193751"/>
                </a:lnTo>
                <a:lnTo>
                  <a:pt x="124688" y="68770"/>
                </a:lnTo>
                <a:lnTo>
                  <a:pt x="203631" y="148094"/>
                </a:lnTo>
                <a:lnTo>
                  <a:pt x="304537" y="148094"/>
                </a:lnTo>
                <a:lnTo>
                  <a:pt x="282631" y="170052"/>
                </a:lnTo>
                <a:lnTo>
                  <a:pt x="124688" y="170052"/>
                </a:lnTo>
                <a:lnTo>
                  <a:pt x="50368" y="244614"/>
                </a:lnTo>
                <a:close/>
              </a:path>
              <a:path w="398779" h="249555">
                <a:moveTo>
                  <a:pt x="369303" y="165582"/>
                </a:moveTo>
                <a:lnTo>
                  <a:pt x="328180" y="124396"/>
                </a:lnTo>
                <a:lnTo>
                  <a:pt x="376556" y="124396"/>
                </a:lnTo>
                <a:lnTo>
                  <a:pt x="369303" y="165582"/>
                </a:lnTo>
                <a:close/>
              </a:path>
              <a:path w="398779" h="249555">
                <a:moveTo>
                  <a:pt x="203631" y="249237"/>
                </a:moveTo>
                <a:lnTo>
                  <a:pt x="124688" y="170052"/>
                </a:lnTo>
                <a:lnTo>
                  <a:pt x="282631" y="170052"/>
                </a:lnTo>
                <a:lnTo>
                  <a:pt x="203631" y="2492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056755" y="2108517"/>
            <a:ext cx="9772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Segoe Print"/>
                <a:cs typeface="Segoe Print"/>
              </a:rPr>
              <a:t>5</a:t>
            </a:r>
            <a:r>
              <a:rPr sz="2800" b="1" dirty="0">
                <a:solidFill>
                  <a:srgbClr val="FFFFFF"/>
                </a:solidFill>
                <a:latin typeface="Segoe Print"/>
                <a:cs typeface="Segoe Print"/>
              </a:rPr>
              <a:t>m</a:t>
            </a:r>
            <a:r>
              <a:rPr sz="2800" b="1" spc="-5" dirty="0">
                <a:solidFill>
                  <a:srgbClr val="FFFFFF"/>
                </a:solidFill>
                <a:latin typeface="Segoe Print"/>
                <a:cs typeface="Segoe Print"/>
              </a:rPr>
              <a:t>in</a:t>
            </a:r>
            <a:endParaRPr sz="2800">
              <a:latin typeface="Segoe Print"/>
              <a:cs typeface="Segoe Prin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90670" y="3657917"/>
            <a:ext cx="123634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Segoe Print"/>
                <a:cs typeface="Segoe Print"/>
              </a:rPr>
              <a:t>60</a:t>
            </a:r>
            <a:r>
              <a:rPr sz="2800" b="1" dirty="0">
                <a:solidFill>
                  <a:srgbClr val="FFFFFF"/>
                </a:solidFill>
                <a:latin typeface="Segoe Print"/>
                <a:cs typeface="Segoe Print"/>
              </a:rPr>
              <a:t>m</a:t>
            </a:r>
            <a:r>
              <a:rPr sz="2800" b="1" spc="-5" dirty="0">
                <a:solidFill>
                  <a:srgbClr val="FFFFFF"/>
                </a:solidFill>
                <a:latin typeface="Segoe Print"/>
                <a:cs typeface="Segoe Print"/>
              </a:rPr>
              <a:t>in</a:t>
            </a:r>
            <a:endParaRPr sz="2800">
              <a:latin typeface="Segoe Print"/>
              <a:cs typeface="Segoe Prin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52590" y="5312727"/>
            <a:ext cx="123634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Segoe Print"/>
                <a:cs typeface="Segoe Print"/>
              </a:rPr>
              <a:t>15</a:t>
            </a:r>
            <a:r>
              <a:rPr sz="2800" b="1" dirty="0">
                <a:solidFill>
                  <a:srgbClr val="FFFFFF"/>
                </a:solidFill>
                <a:latin typeface="Segoe Print"/>
                <a:cs typeface="Segoe Print"/>
              </a:rPr>
              <a:t>m</a:t>
            </a:r>
            <a:r>
              <a:rPr sz="2800" b="1" spc="-5" dirty="0">
                <a:solidFill>
                  <a:srgbClr val="FFFFFF"/>
                </a:solidFill>
                <a:latin typeface="Segoe Print"/>
                <a:cs typeface="Segoe Print"/>
              </a:rPr>
              <a:t>in</a:t>
            </a:r>
            <a:endParaRPr sz="2800">
              <a:latin typeface="Segoe Print"/>
              <a:cs typeface="Segoe Prin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952911" y="489788"/>
            <a:ext cx="185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课程</a:t>
            </a:r>
            <a:r>
              <a:rPr sz="3600" dirty="0" err="1" smtClean="0"/>
              <a:t>流程</a:t>
            </a:r>
            <a:endParaRPr sz="3600" dirty="0"/>
          </a:p>
        </p:txBody>
      </p:sp>
      <p:sp>
        <p:nvSpPr>
          <p:cNvPr id="31" name="object 31"/>
          <p:cNvSpPr/>
          <p:nvPr/>
        </p:nvSpPr>
        <p:spPr>
          <a:xfrm>
            <a:off x="6193154" y="3750906"/>
            <a:ext cx="374650" cy="373380"/>
          </a:xfrm>
          <a:custGeom>
            <a:avLst/>
            <a:gdLst/>
            <a:ahLst/>
            <a:cxnLst/>
            <a:rect l="l" t="t" r="r" b="b"/>
            <a:pathLst>
              <a:path w="374650" h="373379">
                <a:moveTo>
                  <a:pt x="65252" y="92710"/>
                </a:moveTo>
                <a:lnTo>
                  <a:pt x="19443" y="92710"/>
                </a:lnTo>
                <a:lnTo>
                  <a:pt x="13538" y="88900"/>
                </a:lnTo>
                <a:lnTo>
                  <a:pt x="0" y="50800"/>
                </a:lnTo>
                <a:lnTo>
                  <a:pt x="0" y="43179"/>
                </a:lnTo>
                <a:lnTo>
                  <a:pt x="20904" y="6350"/>
                </a:lnTo>
                <a:lnTo>
                  <a:pt x="36703" y="0"/>
                </a:lnTo>
                <a:lnTo>
                  <a:pt x="48374" y="0"/>
                </a:lnTo>
                <a:lnTo>
                  <a:pt x="79400" y="24129"/>
                </a:lnTo>
                <a:lnTo>
                  <a:pt x="81686" y="30479"/>
                </a:lnTo>
                <a:lnTo>
                  <a:pt x="84010" y="36829"/>
                </a:lnTo>
                <a:lnTo>
                  <a:pt x="85178" y="43179"/>
                </a:lnTo>
                <a:lnTo>
                  <a:pt x="85178" y="50800"/>
                </a:lnTo>
                <a:lnTo>
                  <a:pt x="71285" y="88900"/>
                </a:lnTo>
                <a:lnTo>
                  <a:pt x="65252" y="92710"/>
                </a:lnTo>
                <a:close/>
              </a:path>
              <a:path w="374650" h="373379">
                <a:moveTo>
                  <a:pt x="239267" y="189229"/>
                </a:moveTo>
                <a:lnTo>
                  <a:pt x="134946" y="189229"/>
                </a:lnTo>
                <a:lnTo>
                  <a:pt x="141566" y="187960"/>
                </a:lnTo>
                <a:lnTo>
                  <a:pt x="133050" y="180339"/>
                </a:lnTo>
                <a:lnTo>
                  <a:pt x="108054" y="139700"/>
                </a:lnTo>
                <a:lnTo>
                  <a:pt x="101930" y="101600"/>
                </a:lnTo>
                <a:lnTo>
                  <a:pt x="102357" y="91439"/>
                </a:lnTo>
                <a:lnTo>
                  <a:pt x="112378" y="53339"/>
                </a:lnTo>
                <a:lnTo>
                  <a:pt x="139568" y="16510"/>
                </a:lnTo>
                <a:lnTo>
                  <a:pt x="178473" y="0"/>
                </a:lnTo>
                <a:lnTo>
                  <a:pt x="195753" y="0"/>
                </a:lnTo>
                <a:lnTo>
                  <a:pt x="234686" y="16510"/>
                </a:lnTo>
                <a:lnTo>
                  <a:pt x="261847" y="53339"/>
                </a:lnTo>
                <a:lnTo>
                  <a:pt x="271880" y="91439"/>
                </a:lnTo>
                <a:lnTo>
                  <a:pt x="272300" y="101600"/>
                </a:lnTo>
                <a:lnTo>
                  <a:pt x="271631" y="114300"/>
                </a:lnTo>
                <a:lnTo>
                  <a:pt x="261581" y="151129"/>
                </a:lnTo>
                <a:lnTo>
                  <a:pt x="232676" y="187960"/>
                </a:lnTo>
                <a:lnTo>
                  <a:pt x="239267" y="189229"/>
                </a:lnTo>
                <a:close/>
              </a:path>
              <a:path w="374650" h="373379">
                <a:moveTo>
                  <a:pt x="354672" y="92710"/>
                </a:moveTo>
                <a:lnTo>
                  <a:pt x="308851" y="92710"/>
                </a:lnTo>
                <a:lnTo>
                  <a:pt x="302945" y="88900"/>
                </a:lnTo>
                <a:lnTo>
                  <a:pt x="288988" y="50800"/>
                </a:lnTo>
                <a:lnTo>
                  <a:pt x="288988" y="43179"/>
                </a:lnTo>
                <a:lnTo>
                  <a:pt x="309892" y="6350"/>
                </a:lnTo>
                <a:lnTo>
                  <a:pt x="325818" y="0"/>
                </a:lnTo>
                <a:lnTo>
                  <a:pt x="337451" y="0"/>
                </a:lnTo>
                <a:lnTo>
                  <a:pt x="368719" y="24129"/>
                </a:lnTo>
                <a:lnTo>
                  <a:pt x="374167" y="43179"/>
                </a:lnTo>
                <a:lnTo>
                  <a:pt x="374167" y="50800"/>
                </a:lnTo>
                <a:lnTo>
                  <a:pt x="360667" y="88900"/>
                </a:lnTo>
                <a:lnTo>
                  <a:pt x="354672" y="92710"/>
                </a:lnTo>
                <a:close/>
              </a:path>
              <a:path w="374650" h="373379">
                <a:moveTo>
                  <a:pt x="79235" y="176529"/>
                </a:moveTo>
                <a:lnTo>
                  <a:pt x="5854" y="176529"/>
                </a:lnTo>
                <a:lnTo>
                  <a:pt x="3060" y="172720"/>
                </a:lnTo>
                <a:lnTo>
                  <a:pt x="1612" y="171450"/>
                </a:lnTo>
                <a:lnTo>
                  <a:pt x="0" y="170179"/>
                </a:lnTo>
                <a:lnTo>
                  <a:pt x="63" y="127000"/>
                </a:lnTo>
                <a:lnTo>
                  <a:pt x="330" y="118110"/>
                </a:lnTo>
                <a:lnTo>
                  <a:pt x="977" y="113029"/>
                </a:lnTo>
                <a:lnTo>
                  <a:pt x="2146" y="109220"/>
                </a:lnTo>
                <a:lnTo>
                  <a:pt x="3390" y="104139"/>
                </a:lnTo>
                <a:lnTo>
                  <a:pt x="5346" y="101600"/>
                </a:lnTo>
                <a:lnTo>
                  <a:pt x="8051" y="97789"/>
                </a:lnTo>
                <a:lnTo>
                  <a:pt x="10807" y="95250"/>
                </a:lnTo>
                <a:lnTo>
                  <a:pt x="14579" y="92710"/>
                </a:lnTo>
                <a:lnTo>
                  <a:pt x="70167" y="92710"/>
                </a:lnTo>
                <a:lnTo>
                  <a:pt x="73977" y="95250"/>
                </a:lnTo>
                <a:lnTo>
                  <a:pt x="76708" y="97789"/>
                </a:lnTo>
                <a:lnTo>
                  <a:pt x="79438" y="101600"/>
                </a:lnTo>
                <a:lnTo>
                  <a:pt x="81432" y="104139"/>
                </a:lnTo>
                <a:lnTo>
                  <a:pt x="82562" y="109220"/>
                </a:lnTo>
                <a:lnTo>
                  <a:pt x="83756" y="113029"/>
                </a:lnTo>
                <a:lnTo>
                  <a:pt x="84518" y="118110"/>
                </a:lnTo>
                <a:lnTo>
                  <a:pt x="85051" y="127000"/>
                </a:lnTo>
                <a:lnTo>
                  <a:pt x="85178" y="130810"/>
                </a:lnTo>
                <a:lnTo>
                  <a:pt x="85178" y="170179"/>
                </a:lnTo>
                <a:lnTo>
                  <a:pt x="83299" y="171450"/>
                </a:lnTo>
                <a:lnTo>
                  <a:pt x="81762" y="172720"/>
                </a:lnTo>
                <a:lnTo>
                  <a:pt x="80479" y="173989"/>
                </a:lnTo>
                <a:lnTo>
                  <a:pt x="79235" y="176529"/>
                </a:lnTo>
                <a:close/>
              </a:path>
              <a:path w="374650" h="373379">
                <a:moveTo>
                  <a:pt x="368300" y="176529"/>
                </a:moveTo>
                <a:lnTo>
                  <a:pt x="294894" y="176529"/>
                </a:lnTo>
                <a:lnTo>
                  <a:pt x="293674" y="173989"/>
                </a:lnTo>
                <a:lnTo>
                  <a:pt x="292392" y="172720"/>
                </a:lnTo>
                <a:lnTo>
                  <a:pt x="290855" y="171450"/>
                </a:lnTo>
                <a:lnTo>
                  <a:pt x="288988" y="170179"/>
                </a:lnTo>
                <a:lnTo>
                  <a:pt x="288988" y="130810"/>
                </a:lnTo>
                <a:lnTo>
                  <a:pt x="289153" y="127000"/>
                </a:lnTo>
                <a:lnTo>
                  <a:pt x="289636" y="118110"/>
                </a:lnTo>
                <a:lnTo>
                  <a:pt x="290436" y="113029"/>
                </a:lnTo>
                <a:lnTo>
                  <a:pt x="291655" y="109220"/>
                </a:lnTo>
                <a:lnTo>
                  <a:pt x="292963" y="104139"/>
                </a:lnTo>
                <a:lnTo>
                  <a:pt x="294894" y="101600"/>
                </a:lnTo>
                <a:lnTo>
                  <a:pt x="297662" y="97789"/>
                </a:lnTo>
                <a:lnTo>
                  <a:pt x="300329" y="95250"/>
                </a:lnTo>
                <a:lnTo>
                  <a:pt x="304126" y="92710"/>
                </a:lnTo>
                <a:lnTo>
                  <a:pt x="359575" y="92710"/>
                </a:lnTo>
                <a:lnTo>
                  <a:pt x="363321" y="95250"/>
                </a:lnTo>
                <a:lnTo>
                  <a:pt x="368477" y="101600"/>
                </a:lnTo>
                <a:lnTo>
                  <a:pt x="370382" y="104139"/>
                </a:lnTo>
                <a:lnTo>
                  <a:pt x="371551" y="109220"/>
                </a:lnTo>
                <a:lnTo>
                  <a:pt x="372795" y="113029"/>
                </a:lnTo>
                <a:lnTo>
                  <a:pt x="373506" y="118110"/>
                </a:lnTo>
                <a:lnTo>
                  <a:pt x="374040" y="127000"/>
                </a:lnTo>
                <a:lnTo>
                  <a:pt x="374167" y="170179"/>
                </a:lnTo>
                <a:lnTo>
                  <a:pt x="372579" y="171450"/>
                </a:lnTo>
                <a:lnTo>
                  <a:pt x="371094" y="172720"/>
                </a:lnTo>
                <a:lnTo>
                  <a:pt x="369671" y="173989"/>
                </a:lnTo>
                <a:lnTo>
                  <a:pt x="368300" y="176529"/>
                </a:lnTo>
                <a:close/>
              </a:path>
              <a:path w="374650" h="373379">
                <a:moveTo>
                  <a:pt x="285445" y="196850"/>
                </a:moveTo>
                <a:lnTo>
                  <a:pt x="88798" y="196850"/>
                </a:lnTo>
                <a:lnTo>
                  <a:pt x="101341" y="194310"/>
                </a:lnTo>
                <a:lnTo>
                  <a:pt x="128263" y="189229"/>
                </a:lnTo>
                <a:lnTo>
                  <a:pt x="245930" y="189229"/>
                </a:lnTo>
                <a:lnTo>
                  <a:pt x="279211" y="195579"/>
                </a:lnTo>
                <a:lnTo>
                  <a:pt x="285445" y="196850"/>
                </a:lnTo>
                <a:close/>
              </a:path>
              <a:path w="374650" h="373379">
                <a:moveTo>
                  <a:pt x="291477" y="198120"/>
                </a:moveTo>
                <a:lnTo>
                  <a:pt x="82892" y="198120"/>
                </a:lnTo>
                <a:lnTo>
                  <a:pt x="85852" y="196850"/>
                </a:lnTo>
                <a:lnTo>
                  <a:pt x="288480" y="196850"/>
                </a:lnTo>
                <a:lnTo>
                  <a:pt x="291477" y="198120"/>
                </a:lnTo>
                <a:close/>
              </a:path>
              <a:path w="374650" h="373379">
                <a:moveTo>
                  <a:pt x="323278" y="373379"/>
                </a:moveTo>
                <a:lnTo>
                  <a:pt x="46329" y="373379"/>
                </a:lnTo>
                <a:lnTo>
                  <a:pt x="42735" y="372110"/>
                </a:lnTo>
                <a:lnTo>
                  <a:pt x="37541" y="364489"/>
                </a:lnTo>
                <a:lnTo>
                  <a:pt x="34696" y="361950"/>
                </a:lnTo>
                <a:lnTo>
                  <a:pt x="31508" y="360679"/>
                </a:lnTo>
                <a:lnTo>
                  <a:pt x="31508" y="267970"/>
                </a:lnTo>
                <a:lnTo>
                  <a:pt x="45008" y="227329"/>
                </a:lnTo>
                <a:lnTo>
                  <a:pt x="61239" y="207010"/>
                </a:lnTo>
                <a:lnTo>
                  <a:pt x="62928" y="204470"/>
                </a:lnTo>
                <a:lnTo>
                  <a:pt x="67094" y="201929"/>
                </a:lnTo>
                <a:lnTo>
                  <a:pt x="69291" y="200660"/>
                </a:lnTo>
                <a:lnTo>
                  <a:pt x="74066" y="198120"/>
                </a:lnTo>
                <a:lnTo>
                  <a:pt x="300088" y="198120"/>
                </a:lnTo>
                <a:lnTo>
                  <a:pt x="313093" y="207010"/>
                </a:lnTo>
                <a:lnTo>
                  <a:pt x="314667" y="208279"/>
                </a:lnTo>
                <a:lnTo>
                  <a:pt x="320903" y="215900"/>
                </a:lnTo>
                <a:lnTo>
                  <a:pt x="326424" y="222250"/>
                </a:lnTo>
                <a:lnTo>
                  <a:pt x="331227" y="229870"/>
                </a:lnTo>
                <a:lnTo>
                  <a:pt x="342785" y="267970"/>
                </a:lnTo>
                <a:lnTo>
                  <a:pt x="342785" y="360679"/>
                </a:lnTo>
                <a:lnTo>
                  <a:pt x="341160" y="360679"/>
                </a:lnTo>
                <a:lnTo>
                  <a:pt x="339877" y="361950"/>
                </a:lnTo>
                <a:lnTo>
                  <a:pt x="338785" y="363220"/>
                </a:lnTo>
                <a:lnTo>
                  <a:pt x="337743" y="364489"/>
                </a:lnTo>
                <a:lnTo>
                  <a:pt x="335102" y="367029"/>
                </a:lnTo>
                <a:lnTo>
                  <a:pt x="332130" y="368300"/>
                </a:lnTo>
                <a:lnTo>
                  <a:pt x="328726" y="370839"/>
                </a:lnTo>
                <a:lnTo>
                  <a:pt x="326275" y="372110"/>
                </a:lnTo>
                <a:lnTo>
                  <a:pt x="323278" y="373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07050" y="5377688"/>
            <a:ext cx="428625" cy="471805"/>
          </a:xfrm>
          <a:custGeom>
            <a:avLst/>
            <a:gdLst/>
            <a:ahLst/>
            <a:cxnLst/>
            <a:rect l="l" t="t" r="r" b="b"/>
            <a:pathLst>
              <a:path w="428625" h="471804">
                <a:moveTo>
                  <a:pt x="342658" y="471601"/>
                </a:moveTo>
                <a:lnTo>
                  <a:pt x="85877" y="471601"/>
                </a:lnTo>
                <a:lnTo>
                  <a:pt x="83438" y="468985"/>
                </a:lnTo>
                <a:lnTo>
                  <a:pt x="81953" y="463791"/>
                </a:lnTo>
                <a:lnTo>
                  <a:pt x="80581" y="458520"/>
                </a:lnTo>
                <a:lnTo>
                  <a:pt x="80010" y="452564"/>
                </a:lnTo>
                <a:lnTo>
                  <a:pt x="80683" y="438658"/>
                </a:lnTo>
                <a:lnTo>
                  <a:pt x="87731" y="413829"/>
                </a:lnTo>
                <a:lnTo>
                  <a:pt x="91592" y="409790"/>
                </a:lnTo>
                <a:lnTo>
                  <a:pt x="97015" y="406247"/>
                </a:lnTo>
                <a:lnTo>
                  <a:pt x="110883" y="400558"/>
                </a:lnTo>
                <a:lnTo>
                  <a:pt x="117728" y="398170"/>
                </a:lnTo>
                <a:lnTo>
                  <a:pt x="131089" y="394525"/>
                </a:lnTo>
                <a:lnTo>
                  <a:pt x="136855" y="392671"/>
                </a:lnTo>
                <a:lnTo>
                  <a:pt x="146723" y="389000"/>
                </a:lnTo>
                <a:lnTo>
                  <a:pt x="148780" y="386575"/>
                </a:lnTo>
                <a:lnTo>
                  <a:pt x="148094" y="383501"/>
                </a:lnTo>
                <a:lnTo>
                  <a:pt x="147396" y="380619"/>
                </a:lnTo>
                <a:lnTo>
                  <a:pt x="147155" y="378612"/>
                </a:lnTo>
                <a:lnTo>
                  <a:pt x="163195" y="343408"/>
                </a:lnTo>
                <a:lnTo>
                  <a:pt x="167004" y="340461"/>
                </a:lnTo>
                <a:lnTo>
                  <a:pt x="170332" y="337261"/>
                </a:lnTo>
                <a:lnTo>
                  <a:pt x="176072" y="330568"/>
                </a:lnTo>
                <a:lnTo>
                  <a:pt x="177495" y="325335"/>
                </a:lnTo>
                <a:lnTo>
                  <a:pt x="177495" y="310134"/>
                </a:lnTo>
                <a:lnTo>
                  <a:pt x="143802" y="283756"/>
                </a:lnTo>
                <a:lnTo>
                  <a:pt x="129190" y="280203"/>
                </a:lnTo>
                <a:lnTo>
                  <a:pt x="115009" y="275612"/>
                </a:lnTo>
                <a:lnTo>
                  <a:pt x="75322" y="255993"/>
                </a:lnTo>
                <a:lnTo>
                  <a:pt x="42316" y="230797"/>
                </a:lnTo>
                <a:lnTo>
                  <a:pt x="11379" y="191731"/>
                </a:lnTo>
                <a:lnTo>
                  <a:pt x="0" y="151726"/>
                </a:lnTo>
                <a:lnTo>
                  <a:pt x="25" y="87464"/>
                </a:lnTo>
                <a:lnTo>
                  <a:pt x="1841" y="82016"/>
                </a:lnTo>
                <a:lnTo>
                  <a:pt x="9423" y="73228"/>
                </a:lnTo>
                <a:lnTo>
                  <a:pt x="14122" y="71056"/>
                </a:lnTo>
                <a:lnTo>
                  <a:pt x="101676" y="71056"/>
                </a:lnTo>
                <a:lnTo>
                  <a:pt x="101358" y="68541"/>
                </a:lnTo>
                <a:lnTo>
                  <a:pt x="101320" y="68097"/>
                </a:lnTo>
                <a:lnTo>
                  <a:pt x="101219" y="46871"/>
                </a:lnTo>
                <a:lnTo>
                  <a:pt x="101446" y="39760"/>
                </a:lnTo>
                <a:lnTo>
                  <a:pt x="114173" y="2425"/>
                </a:lnTo>
                <a:lnTo>
                  <a:pt x="122339" y="0"/>
                </a:lnTo>
                <a:lnTo>
                  <a:pt x="305790" y="0"/>
                </a:lnTo>
                <a:lnTo>
                  <a:pt x="326589" y="33353"/>
                </a:lnTo>
                <a:lnTo>
                  <a:pt x="327091" y="46871"/>
                </a:lnTo>
                <a:lnTo>
                  <a:pt x="326986" y="68097"/>
                </a:lnTo>
                <a:lnTo>
                  <a:pt x="326605" y="70980"/>
                </a:lnTo>
                <a:lnTo>
                  <a:pt x="414426" y="70980"/>
                </a:lnTo>
                <a:lnTo>
                  <a:pt x="419087" y="73164"/>
                </a:lnTo>
                <a:lnTo>
                  <a:pt x="422960" y="77508"/>
                </a:lnTo>
                <a:lnTo>
                  <a:pt x="426707" y="81940"/>
                </a:lnTo>
                <a:lnTo>
                  <a:pt x="428612" y="87464"/>
                </a:lnTo>
                <a:lnTo>
                  <a:pt x="428612" y="118237"/>
                </a:lnTo>
                <a:lnTo>
                  <a:pt x="38925" y="118237"/>
                </a:lnTo>
                <a:lnTo>
                  <a:pt x="38925" y="155828"/>
                </a:lnTo>
                <a:lnTo>
                  <a:pt x="62026" y="189941"/>
                </a:lnTo>
                <a:lnTo>
                  <a:pt x="97236" y="217104"/>
                </a:lnTo>
                <a:lnTo>
                  <a:pt x="124675" y="230352"/>
                </a:lnTo>
                <a:lnTo>
                  <a:pt x="386859" y="230352"/>
                </a:lnTo>
                <a:lnTo>
                  <a:pt x="386118" y="231114"/>
                </a:lnTo>
                <a:lnTo>
                  <a:pt x="353187" y="256478"/>
                </a:lnTo>
                <a:lnTo>
                  <a:pt x="313237" y="275864"/>
                </a:lnTo>
                <a:lnTo>
                  <a:pt x="284060" y="283756"/>
                </a:lnTo>
                <a:lnTo>
                  <a:pt x="277765" y="285708"/>
                </a:lnTo>
                <a:lnTo>
                  <a:pt x="250850" y="310134"/>
                </a:lnTo>
                <a:lnTo>
                  <a:pt x="250850" y="325335"/>
                </a:lnTo>
                <a:lnTo>
                  <a:pt x="252272" y="330568"/>
                </a:lnTo>
                <a:lnTo>
                  <a:pt x="255295" y="333908"/>
                </a:lnTo>
                <a:lnTo>
                  <a:pt x="258267" y="337324"/>
                </a:lnTo>
                <a:lnTo>
                  <a:pt x="261480" y="340525"/>
                </a:lnTo>
                <a:lnTo>
                  <a:pt x="265188" y="343408"/>
                </a:lnTo>
                <a:lnTo>
                  <a:pt x="268808" y="346430"/>
                </a:lnTo>
                <a:lnTo>
                  <a:pt x="272199" y="349567"/>
                </a:lnTo>
                <a:lnTo>
                  <a:pt x="278447" y="356552"/>
                </a:lnTo>
                <a:lnTo>
                  <a:pt x="280288" y="361886"/>
                </a:lnTo>
                <a:lnTo>
                  <a:pt x="280987" y="369062"/>
                </a:lnTo>
                <a:lnTo>
                  <a:pt x="281686" y="373735"/>
                </a:lnTo>
                <a:lnTo>
                  <a:pt x="281520" y="378612"/>
                </a:lnTo>
                <a:lnTo>
                  <a:pt x="280454" y="383501"/>
                </a:lnTo>
                <a:lnTo>
                  <a:pt x="279780" y="386384"/>
                </a:lnTo>
                <a:lnTo>
                  <a:pt x="281787" y="388759"/>
                </a:lnTo>
                <a:lnTo>
                  <a:pt x="291045" y="392607"/>
                </a:lnTo>
                <a:lnTo>
                  <a:pt x="296786" y="394525"/>
                </a:lnTo>
                <a:lnTo>
                  <a:pt x="303517" y="396379"/>
                </a:lnTo>
                <a:lnTo>
                  <a:pt x="310299" y="398170"/>
                </a:lnTo>
                <a:lnTo>
                  <a:pt x="317246" y="400481"/>
                </a:lnTo>
                <a:lnTo>
                  <a:pt x="331495" y="406006"/>
                </a:lnTo>
                <a:lnTo>
                  <a:pt x="336854" y="409524"/>
                </a:lnTo>
                <a:lnTo>
                  <a:pt x="340601" y="413829"/>
                </a:lnTo>
                <a:lnTo>
                  <a:pt x="342620" y="415950"/>
                </a:lnTo>
                <a:lnTo>
                  <a:pt x="347967" y="445770"/>
                </a:lnTo>
                <a:lnTo>
                  <a:pt x="348335" y="452564"/>
                </a:lnTo>
                <a:lnTo>
                  <a:pt x="347802" y="458520"/>
                </a:lnTo>
                <a:lnTo>
                  <a:pt x="346532" y="463791"/>
                </a:lnTo>
                <a:lnTo>
                  <a:pt x="345160" y="468985"/>
                </a:lnTo>
                <a:lnTo>
                  <a:pt x="342658" y="471601"/>
                </a:lnTo>
                <a:close/>
              </a:path>
              <a:path w="428625" h="471804">
                <a:moveTo>
                  <a:pt x="303771" y="230352"/>
                </a:moveTo>
                <a:lnTo>
                  <a:pt x="124675" y="230352"/>
                </a:lnTo>
                <a:lnTo>
                  <a:pt x="121611" y="217755"/>
                </a:lnTo>
                <a:lnTo>
                  <a:pt x="113385" y="176466"/>
                </a:lnTo>
                <a:lnTo>
                  <a:pt x="106777" y="132737"/>
                </a:lnTo>
                <a:lnTo>
                  <a:pt x="104914" y="118237"/>
                </a:lnTo>
                <a:lnTo>
                  <a:pt x="323062" y="118237"/>
                </a:lnTo>
                <a:lnTo>
                  <a:pt x="317417" y="161858"/>
                </a:lnTo>
                <a:lnTo>
                  <a:pt x="309778" y="204585"/>
                </a:lnTo>
                <a:lnTo>
                  <a:pt x="303771" y="230352"/>
                </a:lnTo>
                <a:close/>
              </a:path>
              <a:path w="428625" h="471804">
                <a:moveTo>
                  <a:pt x="386859" y="230352"/>
                </a:moveTo>
                <a:lnTo>
                  <a:pt x="303771" y="230352"/>
                </a:lnTo>
                <a:lnTo>
                  <a:pt x="313427" y="226312"/>
                </a:lnTo>
                <a:lnTo>
                  <a:pt x="322597" y="221894"/>
                </a:lnTo>
                <a:lnTo>
                  <a:pt x="360569" y="195517"/>
                </a:lnTo>
                <a:lnTo>
                  <a:pt x="387553" y="161340"/>
                </a:lnTo>
                <a:lnTo>
                  <a:pt x="389521" y="155828"/>
                </a:lnTo>
                <a:lnTo>
                  <a:pt x="389521" y="118237"/>
                </a:lnTo>
                <a:lnTo>
                  <a:pt x="428612" y="118237"/>
                </a:lnTo>
                <a:lnTo>
                  <a:pt x="428612" y="151726"/>
                </a:lnTo>
                <a:lnTo>
                  <a:pt x="427908" y="161340"/>
                </a:lnTo>
                <a:lnTo>
                  <a:pt x="410787" y="201985"/>
                </a:lnTo>
                <a:lnTo>
                  <a:pt x="395322" y="221660"/>
                </a:lnTo>
                <a:lnTo>
                  <a:pt x="386859" y="230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5910" y="243789"/>
            <a:ext cx="205676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菜鸟筑</a:t>
            </a:r>
            <a:r>
              <a:rPr spc="-5" dirty="0"/>
              <a:t>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1911" y="853389"/>
            <a:ext cx="739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3.</a:t>
            </a:r>
            <a:r>
              <a:rPr sz="4000" spc="-35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找对好基友，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连滚带爬</a:t>
            </a:r>
            <a:r>
              <a:rPr sz="4000" spc="-5" dirty="0">
                <a:latin typeface="黑体"/>
                <a:cs typeface="黑体"/>
              </a:rPr>
              <a:t>往前走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707" y="5663831"/>
            <a:ext cx="32772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推翻了BP算法的B</a:t>
            </a:r>
            <a:r>
              <a:rPr sz="3200" dirty="0">
                <a:latin typeface="黑体"/>
                <a:cs typeface="黑体"/>
              </a:rPr>
              <a:t>P 算法之</a:t>
            </a:r>
            <a:r>
              <a:rPr sz="3200" spc="0" dirty="0">
                <a:latin typeface="黑体"/>
                <a:cs typeface="黑体"/>
              </a:rPr>
              <a:t>父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3488" y="5380799"/>
            <a:ext cx="59188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发</a:t>
            </a:r>
            <a:r>
              <a:rPr sz="3200" spc="-5" dirty="0">
                <a:latin typeface="黑体"/>
                <a:cs typeface="黑体"/>
              </a:rPr>
              <a:t>best</a:t>
            </a:r>
            <a:r>
              <a:rPr sz="3200" spc="-65" dirty="0">
                <a:latin typeface="黑体"/>
                <a:cs typeface="黑体"/>
              </a:rPr>
              <a:t> </a:t>
            </a:r>
            <a:r>
              <a:rPr sz="3200" spc="-5" dirty="0">
                <a:latin typeface="黑体"/>
                <a:cs typeface="黑体"/>
              </a:rPr>
              <a:t>paper</a:t>
            </a:r>
            <a:r>
              <a:rPr sz="3200" dirty="0">
                <a:latin typeface="黑体"/>
                <a:cs typeface="黑体"/>
              </a:rPr>
              <a:t>像一般人发</a:t>
            </a:r>
            <a:r>
              <a:rPr sz="3200" spc="-5" dirty="0">
                <a:latin typeface="黑体"/>
                <a:cs typeface="黑体"/>
              </a:rPr>
              <a:t>paper</a:t>
            </a:r>
            <a:r>
              <a:rPr sz="3200" spc="0" dirty="0">
                <a:latin typeface="黑体"/>
                <a:cs typeface="黑体"/>
              </a:rPr>
              <a:t>一 </a:t>
            </a:r>
            <a:r>
              <a:rPr sz="3200" dirty="0">
                <a:latin typeface="黑体"/>
                <a:cs typeface="黑体"/>
              </a:rPr>
              <a:t>样容易的神奇学</a:t>
            </a:r>
            <a:r>
              <a:rPr sz="3200" spc="0" dirty="0">
                <a:latin typeface="黑体"/>
                <a:cs typeface="黑体"/>
              </a:rPr>
              <a:t>霸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19433" y="2772198"/>
            <a:ext cx="4876449" cy="2210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2040635"/>
            <a:ext cx="2656331" cy="3297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3940" y="1655254"/>
            <a:ext cx="5715635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6F2F9F"/>
                </a:solidFill>
                <a:latin typeface="黑体"/>
                <a:cs typeface="黑体"/>
              </a:rPr>
              <a:t>不要停留太久</a:t>
            </a:r>
            <a:r>
              <a:rPr sz="3200" dirty="0">
                <a:latin typeface="黑体"/>
                <a:cs typeface="黑体"/>
              </a:rPr>
              <a:t>，建议</a:t>
            </a:r>
            <a:r>
              <a:rPr sz="3200" spc="0" dirty="0">
                <a:latin typeface="黑体"/>
                <a:cs typeface="黑体"/>
              </a:rPr>
              <a:t>：</a:t>
            </a:r>
            <a:endParaRPr sz="3200" dirty="0">
              <a:latin typeface="黑体"/>
              <a:cs typeface="黑体"/>
            </a:endParaRPr>
          </a:p>
          <a:p>
            <a:pPr marL="12700" marR="5080" algn="ctr">
              <a:lnSpc>
                <a:spcPct val="200000"/>
              </a:lnSpc>
            </a:pPr>
            <a:r>
              <a:rPr sz="3200" spc="-5" dirty="0">
                <a:latin typeface="黑体"/>
                <a:cs typeface="黑体"/>
              </a:rPr>
              <a:t>偏AI方向完成《深度学习》课</a:t>
            </a:r>
            <a:r>
              <a:rPr sz="3200" dirty="0">
                <a:latin typeface="黑体"/>
                <a:cs typeface="黑体"/>
              </a:rPr>
              <a:t>程 </a:t>
            </a:r>
            <a:r>
              <a:rPr sz="3200" spc="-5" dirty="0">
                <a:latin typeface="黑体"/>
                <a:cs typeface="黑体"/>
              </a:rPr>
              <a:t>偏DM方向完成《机器学习》课</a:t>
            </a:r>
            <a:r>
              <a:rPr sz="3200" dirty="0">
                <a:latin typeface="黑体"/>
                <a:cs typeface="黑体"/>
              </a:rPr>
              <a:t>程 后即可进入下一阶段展开</a:t>
            </a:r>
            <a:r>
              <a:rPr sz="3200" dirty="0">
                <a:solidFill>
                  <a:srgbClr val="6F2F9F"/>
                </a:solidFill>
                <a:latin typeface="黑体"/>
                <a:cs typeface="黑体"/>
              </a:rPr>
              <a:t>实</a:t>
            </a:r>
            <a:r>
              <a:rPr sz="3200" spc="0" dirty="0">
                <a:solidFill>
                  <a:srgbClr val="6F2F9F"/>
                </a:solidFill>
                <a:latin typeface="黑体"/>
                <a:cs typeface="黑体"/>
              </a:rPr>
              <a:t>践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7910" y="243789"/>
            <a:ext cx="2564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本阶段总</a:t>
            </a:r>
            <a:r>
              <a:rPr spc="-5" dirty="0"/>
              <a:t>结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初入江</a:t>
            </a:r>
            <a:r>
              <a:rPr spc="-5" dirty="0"/>
              <a:t>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7911" y="853389"/>
            <a:ext cx="637540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1.</a:t>
            </a:r>
            <a:r>
              <a:rPr sz="4000" spc="-4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找到一个最高的baseline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6288" y="5043347"/>
            <a:ext cx="9936112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“baseline”可以理解为前人已经做出成果</a:t>
            </a:r>
            <a:r>
              <a:rPr sz="3200" dirty="0">
                <a:latin typeface="黑体"/>
                <a:cs typeface="黑体"/>
              </a:rPr>
              <a:t>， 当自己恰好需要去做相同工作时的参照</a:t>
            </a:r>
            <a:r>
              <a:rPr sz="3200" spc="0" dirty="0">
                <a:latin typeface="黑体"/>
                <a:cs typeface="黑体"/>
              </a:rPr>
              <a:t>。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52444" y="1769364"/>
            <a:ext cx="4572000" cy="294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5910" y="243789"/>
            <a:ext cx="205676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初入江</a:t>
            </a:r>
            <a:r>
              <a:rPr spc="-5" dirty="0"/>
              <a:t>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7911" y="853389"/>
            <a:ext cx="637540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1.</a:t>
            </a:r>
            <a:r>
              <a:rPr sz="4000" spc="-4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找到一个最高的baseline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623" y="5021567"/>
            <a:ext cx="4496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对某“类”问题无从下</a:t>
            </a:r>
            <a:r>
              <a:rPr sz="3200" spc="0" dirty="0">
                <a:latin typeface="黑体"/>
                <a:cs typeface="黑体"/>
              </a:rPr>
              <a:t>手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5775" y="2462783"/>
            <a:ext cx="6181725" cy="201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57573" y="2274363"/>
            <a:ext cx="1319174" cy="96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00443" y="3113532"/>
            <a:ext cx="1577340" cy="1577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29116" y="2985516"/>
            <a:ext cx="2458212" cy="181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79540" y="5152199"/>
            <a:ext cx="4496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对某“个”技术不明所</a:t>
            </a:r>
            <a:r>
              <a:rPr sz="3200" spc="0" dirty="0">
                <a:latin typeface="黑体"/>
                <a:cs typeface="黑体"/>
              </a:rPr>
              <a:t>以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5910" y="243789"/>
            <a:ext cx="205676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初入江</a:t>
            </a:r>
            <a:r>
              <a:rPr spc="-5" dirty="0"/>
              <a:t>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7910" y="853389"/>
            <a:ext cx="510540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2.</a:t>
            </a:r>
            <a:r>
              <a:rPr sz="4000" spc="-3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合理追求quick</a:t>
            </a:r>
            <a:r>
              <a:rPr sz="4000" spc="-3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win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3200" y="5693713"/>
            <a:ext cx="69348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为什么女生能够“不知疲倦的逛街？</a:t>
            </a:r>
            <a:r>
              <a:rPr sz="3200" spc="0" dirty="0">
                <a:latin typeface="黑体"/>
                <a:cs typeface="黑体"/>
              </a:rPr>
              <a:t>”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05200" y="2008566"/>
            <a:ext cx="4677155" cy="3320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5751" y="243789"/>
            <a:ext cx="7597560" cy="1853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初入江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湖</a:t>
            </a:r>
            <a:endParaRPr sz="4000" dirty="0">
              <a:latin typeface="黑体"/>
              <a:cs typeface="黑体"/>
            </a:endParaRPr>
          </a:p>
          <a:p>
            <a:pPr marR="5080" algn="r">
              <a:lnSpc>
                <a:spcPct val="100000"/>
              </a:lnSpc>
            </a:pPr>
            <a:r>
              <a:rPr sz="4000" spc="-5" dirty="0">
                <a:latin typeface="黑体"/>
                <a:cs typeface="黑体"/>
              </a:rPr>
              <a:t>3.</a:t>
            </a:r>
            <a:r>
              <a:rPr sz="4000" spc="-40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你最大的动力往往来自DDL</a:t>
            </a:r>
            <a:endParaRPr sz="4000" dirty="0">
              <a:latin typeface="黑体"/>
              <a:cs typeface="黑体"/>
            </a:endParaRPr>
          </a:p>
          <a:p>
            <a:pPr marR="5080" algn="r">
              <a:lnSpc>
                <a:spcPct val="100000"/>
              </a:lnSpc>
            </a:pPr>
            <a:r>
              <a:rPr sz="4000" dirty="0">
                <a:latin typeface="黑体"/>
                <a:cs typeface="黑体"/>
              </a:rPr>
              <a:t>（</a:t>
            </a:r>
            <a:r>
              <a:rPr sz="4000" spc="-5" dirty="0">
                <a:latin typeface="黑体"/>
                <a:cs typeface="黑体"/>
              </a:rPr>
              <a:t>Deadline）</a:t>
            </a:r>
            <a:endParaRPr sz="4000" dirty="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41220" y="2327148"/>
            <a:ext cx="6362700" cy="361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6376" y="2825495"/>
            <a:ext cx="6192012" cy="2619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2616" y="3022092"/>
            <a:ext cx="5262880" cy="2283460"/>
          </a:xfrm>
          <a:custGeom>
            <a:avLst/>
            <a:gdLst/>
            <a:ahLst/>
            <a:cxnLst/>
            <a:rect l="l" t="t" r="r" b="b"/>
            <a:pathLst>
              <a:path w="5262880" h="2283460">
                <a:moveTo>
                  <a:pt x="5148072" y="2282952"/>
                </a:moveTo>
                <a:lnTo>
                  <a:pt x="0" y="294131"/>
                </a:lnTo>
                <a:lnTo>
                  <a:pt x="114300" y="0"/>
                </a:lnTo>
                <a:lnTo>
                  <a:pt x="5262372" y="1988819"/>
                </a:lnTo>
                <a:lnTo>
                  <a:pt x="5148072" y="22829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4907" y="3013900"/>
            <a:ext cx="5278755" cy="2299970"/>
          </a:xfrm>
          <a:custGeom>
            <a:avLst/>
            <a:gdLst/>
            <a:ahLst/>
            <a:cxnLst/>
            <a:rect l="l" t="t" r="r" b="b"/>
            <a:pathLst>
              <a:path w="5278755" h="2299970">
                <a:moveTo>
                  <a:pt x="5160098" y="2299766"/>
                </a:moveTo>
                <a:lnTo>
                  <a:pt x="0" y="306324"/>
                </a:lnTo>
                <a:lnTo>
                  <a:pt x="118338" y="0"/>
                </a:lnTo>
                <a:lnTo>
                  <a:pt x="145525" y="10502"/>
                </a:lnTo>
                <a:lnTo>
                  <a:pt x="127901" y="10502"/>
                </a:lnTo>
                <a:lnTo>
                  <a:pt x="119697" y="14135"/>
                </a:lnTo>
                <a:lnTo>
                  <a:pt x="125615" y="16421"/>
                </a:lnTo>
                <a:lnTo>
                  <a:pt x="17309" y="296760"/>
                </a:lnTo>
                <a:lnTo>
                  <a:pt x="10502" y="296760"/>
                </a:lnTo>
                <a:lnTo>
                  <a:pt x="14135" y="304977"/>
                </a:lnTo>
                <a:lnTo>
                  <a:pt x="31772" y="304977"/>
                </a:lnTo>
                <a:lnTo>
                  <a:pt x="5152828" y="2283342"/>
                </a:lnTo>
                <a:lnTo>
                  <a:pt x="5150535" y="2289276"/>
                </a:lnTo>
                <a:lnTo>
                  <a:pt x="5164151" y="2289276"/>
                </a:lnTo>
                <a:lnTo>
                  <a:pt x="5160098" y="2299766"/>
                </a:lnTo>
                <a:close/>
              </a:path>
              <a:path w="5278755" h="2299970">
                <a:moveTo>
                  <a:pt x="125615" y="16421"/>
                </a:moveTo>
                <a:lnTo>
                  <a:pt x="119697" y="14135"/>
                </a:lnTo>
                <a:lnTo>
                  <a:pt x="127901" y="10502"/>
                </a:lnTo>
                <a:lnTo>
                  <a:pt x="125615" y="16421"/>
                </a:lnTo>
                <a:close/>
              </a:path>
              <a:path w="5278755" h="2299970">
                <a:moveTo>
                  <a:pt x="5262011" y="2000717"/>
                </a:moveTo>
                <a:lnTo>
                  <a:pt x="125615" y="16421"/>
                </a:lnTo>
                <a:lnTo>
                  <a:pt x="127901" y="10502"/>
                </a:lnTo>
                <a:lnTo>
                  <a:pt x="145525" y="10502"/>
                </a:lnTo>
                <a:lnTo>
                  <a:pt x="5278437" y="1993442"/>
                </a:lnTo>
                <a:lnTo>
                  <a:pt x="5277917" y="1994789"/>
                </a:lnTo>
                <a:lnTo>
                  <a:pt x="5264302" y="1994789"/>
                </a:lnTo>
                <a:lnTo>
                  <a:pt x="5262011" y="2000717"/>
                </a:lnTo>
                <a:close/>
              </a:path>
              <a:path w="5278755" h="2299970">
                <a:moveTo>
                  <a:pt x="14135" y="304977"/>
                </a:moveTo>
                <a:lnTo>
                  <a:pt x="10502" y="296760"/>
                </a:lnTo>
                <a:lnTo>
                  <a:pt x="16425" y="299048"/>
                </a:lnTo>
                <a:lnTo>
                  <a:pt x="14135" y="304977"/>
                </a:lnTo>
                <a:close/>
              </a:path>
              <a:path w="5278755" h="2299970">
                <a:moveTo>
                  <a:pt x="16425" y="299048"/>
                </a:moveTo>
                <a:lnTo>
                  <a:pt x="10502" y="296760"/>
                </a:lnTo>
                <a:lnTo>
                  <a:pt x="17309" y="296760"/>
                </a:lnTo>
                <a:lnTo>
                  <a:pt x="16425" y="299048"/>
                </a:lnTo>
                <a:close/>
              </a:path>
              <a:path w="5278755" h="2299970">
                <a:moveTo>
                  <a:pt x="31772" y="304977"/>
                </a:moveTo>
                <a:lnTo>
                  <a:pt x="14135" y="304977"/>
                </a:lnTo>
                <a:lnTo>
                  <a:pt x="16425" y="299048"/>
                </a:lnTo>
                <a:lnTo>
                  <a:pt x="31772" y="304977"/>
                </a:lnTo>
                <a:close/>
              </a:path>
              <a:path w="5278755" h="2299970">
                <a:moveTo>
                  <a:pt x="5267934" y="2003005"/>
                </a:moveTo>
                <a:lnTo>
                  <a:pt x="5262011" y="2000717"/>
                </a:lnTo>
                <a:lnTo>
                  <a:pt x="5264302" y="1994789"/>
                </a:lnTo>
                <a:lnTo>
                  <a:pt x="5267934" y="2003005"/>
                </a:lnTo>
                <a:close/>
              </a:path>
              <a:path w="5278755" h="2299970">
                <a:moveTo>
                  <a:pt x="5274743" y="2003005"/>
                </a:moveTo>
                <a:lnTo>
                  <a:pt x="5267934" y="2003005"/>
                </a:lnTo>
                <a:lnTo>
                  <a:pt x="5264302" y="1994789"/>
                </a:lnTo>
                <a:lnTo>
                  <a:pt x="5277917" y="1994789"/>
                </a:lnTo>
                <a:lnTo>
                  <a:pt x="5274743" y="2003005"/>
                </a:lnTo>
                <a:close/>
              </a:path>
              <a:path w="5278755" h="2299970">
                <a:moveTo>
                  <a:pt x="5164151" y="2289276"/>
                </a:moveTo>
                <a:lnTo>
                  <a:pt x="5150535" y="2289276"/>
                </a:lnTo>
                <a:lnTo>
                  <a:pt x="5158752" y="2285631"/>
                </a:lnTo>
                <a:lnTo>
                  <a:pt x="5152828" y="2283342"/>
                </a:lnTo>
                <a:lnTo>
                  <a:pt x="5262011" y="2000717"/>
                </a:lnTo>
                <a:lnTo>
                  <a:pt x="5267934" y="2003005"/>
                </a:lnTo>
                <a:lnTo>
                  <a:pt x="5274743" y="2003005"/>
                </a:lnTo>
                <a:lnTo>
                  <a:pt x="5164151" y="2289276"/>
                </a:lnTo>
                <a:close/>
              </a:path>
              <a:path w="5278755" h="2299970">
                <a:moveTo>
                  <a:pt x="5150535" y="2289276"/>
                </a:moveTo>
                <a:lnTo>
                  <a:pt x="5152828" y="2283342"/>
                </a:lnTo>
                <a:lnTo>
                  <a:pt x="5158752" y="2285631"/>
                </a:lnTo>
                <a:lnTo>
                  <a:pt x="5150535" y="22892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01111" y="3005327"/>
            <a:ext cx="5273040" cy="2251075"/>
          </a:xfrm>
          <a:custGeom>
            <a:avLst/>
            <a:gdLst/>
            <a:ahLst/>
            <a:cxnLst/>
            <a:rect l="l" t="t" r="r" b="b"/>
            <a:pathLst>
              <a:path w="5273040" h="2251075">
                <a:moveTo>
                  <a:pt x="111251" y="2250948"/>
                </a:moveTo>
                <a:lnTo>
                  <a:pt x="0" y="1955292"/>
                </a:lnTo>
                <a:lnTo>
                  <a:pt x="5160264" y="0"/>
                </a:lnTo>
                <a:lnTo>
                  <a:pt x="5273040" y="295656"/>
                </a:lnTo>
                <a:lnTo>
                  <a:pt x="111251" y="22509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2717" y="2997822"/>
            <a:ext cx="5289550" cy="2266950"/>
          </a:xfrm>
          <a:custGeom>
            <a:avLst/>
            <a:gdLst/>
            <a:ahLst/>
            <a:cxnLst/>
            <a:rect l="l" t="t" r="r" b="b"/>
            <a:pathLst>
              <a:path w="5289550" h="2266950">
                <a:moveTo>
                  <a:pt x="116319" y="2266607"/>
                </a:moveTo>
                <a:lnTo>
                  <a:pt x="0" y="1959521"/>
                </a:lnTo>
                <a:lnTo>
                  <a:pt x="5173065" y="0"/>
                </a:lnTo>
                <a:lnTo>
                  <a:pt x="5177019" y="10439"/>
                </a:lnTo>
                <a:lnTo>
                  <a:pt x="5163439" y="10439"/>
                </a:lnTo>
                <a:lnTo>
                  <a:pt x="5165686" y="16373"/>
                </a:lnTo>
                <a:lnTo>
                  <a:pt x="32064" y="1960956"/>
                </a:lnTo>
                <a:lnTo>
                  <a:pt x="14122" y="1960956"/>
                </a:lnTo>
                <a:lnTo>
                  <a:pt x="10439" y="1969147"/>
                </a:lnTo>
                <a:lnTo>
                  <a:pt x="17225" y="1969147"/>
                </a:lnTo>
                <a:lnTo>
                  <a:pt x="123695" y="2250239"/>
                </a:lnTo>
                <a:lnTo>
                  <a:pt x="117767" y="2252484"/>
                </a:lnTo>
                <a:lnTo>
                  <a:pt x="125945" y="2256180"/>
                </a:lnTo>
                <a:lnTo>
                  <a:pt x="143845" y="2256180"/>
                </a:lnTo>
                <a:lnTo>
                  <a:pt x="116319" y="2266607"/>
                </a:lnTo>
                <a:close/>
              </a:path>
              <a:path w="5289550" h="2266950">
                <a:moveTo>
                  <a:pt x="5165686" y="16373"/>
                </a:moveTo>
                <a:lnTo>
                  <a:pt x="5163439" y="10439"/>
                </a:lnTo>
                <a:lnTo>
                  <a:pt x="5171630" y="14122"/>
                </a:lnTo>
                <a:lnTo>
                  <a:pt x="5165686" y="16373"/>
                </a:lnTo>
                <a:close/>
              </a:path>
              <a:path w="5289550" h="2266950">
                <a:moveTo>
                  <a:pt x="5273016" y="299722"/>
                </a:moveTo>
                <a:lnTo>
                  <a:pt x="5165686" y="16373"/>
                </a:lnTo>
                <a:lnTo>
                  <a:pt x="5171630" y="14122"/>
                </a:lnTo>
                <a:lnTo>
                  <a:pt x="5163439" y="10439"/>
                </a:lnTo>
                <a:lnTo>
                  <a:pt x="5177019" y="10439"/>
                </a:lnTo>
                <a:lnTo>
                  <a:pt x="5285738" y="297472"/>
                </a:lnTo>
                <a:lnTo>
                  <a:pt x="5278958" y="297472"/>
                </a:lnTo>
                <a:lnTo>
                  <a:pt x="5273016" y="299722"/>
                </a:lnTo>
                <a:close/>
              </a:path>
              <a:path w="5289550" h="2266950">
                <a:moveTo>
                  <a:pt x="5275262" y="305650"/>
                </a:moveTo>
                <a:lnTo>
                  <a:pt x="5273016" y="299722"/>
                </a:lnTo>
                <a:lnTo>
                  <a:pt x="5278958" y="297472"/>
                </a:lnTo>
                <a:lnTo>
                  <a:pt x="5275262" y="305650"/>
                </a:lnTo>
                <a:close/>
              </a:path>
              <a:path w="5289550" h="2266950">
                <a:moveTo>
                  <a:pt x="5288836" y="305650"/>
                </a:moveTo>
                <a:lnTo>
                  <a:pt x="5275262" y="305650"/>
                </a:lnTo>
                <a:lnTo>
                  <a:pt x="5278958" y="297472"/>
                </a:lnTo>
                <a:lnTo>
                  <a:pt x="5285738" y="297472"/>
                </a:lnTo>
                <a:lnTo>
                  <a:pt x="5288836" y="305650"/>
                </a:lnTo>
                <a:close/>
              </a:path>
              <a:path w="5289550" h="2266950">
                <a:moveTo>
                  <a:pt x="143845" y="2256180"/>
                </a:moveTo>
                <a:lnTo>
                  <a:pt x="125945" y="2256180"/>
                </a:lnTo>
                <a:lnTo>
                  <a:pt x="123695" y="2250239"/>
                </a:lnTo>
                <a:lnTo>
                  <a:pt x="5273016" y="299722"/>
                </a:lnTo>
                <a:lnTo>
                  <a:pt x="5275262" y="305650"/>
                </a:lnTo>
                <a:lnTo>
                  <a:pt x="5288836" y="305650"/>
                </a:lnTo>
                <a:lnTo>
                  <a:pt x="5289384" y="307098"/>
                </a:lnTo>
                <a:lnTo>
                  <a:pt x="143845" y="2256180"/>
                </a:lnTo>
                <a:close/>
              </a:path>
              <a:path w="5289550" h="2266950">
                <a:moveTo>
                  <a:pt x="10439" y="1969147"/>
                </a:moveTo>
                <a:lnTo>
                  <a:pt x="14122" y="1960956"/>
                </a:lnTo>
                <a:lnTo>
                  <a:pt x="16373" y="1966899"/>
                </a:lnTo>
                <a:lnTo>
                  <a:pt x="10439" y="1969147"/>
                </a:lnTo>
                <a:close/>
              </a:path>
              <a:path w="5289550" h="2266950">
                <a:moveTo>
                  <a:pt x="16373" y="1966899"/>
                </a:moveTo>
                <a:lnTo>
                  <a:pt x="14122" y="1960956"/>
                </a:lnTo>
                <a:lnTo>
                  <a:pt x="32064" y="1960956"/>
                </a:lnTo>
                <a:lnTo>
                  <a:pt x="16373" y="1966899"/>
                </a:lnTo>
                <a:close/>
              </a:path>
              <a:path w="5289550" h="2266950">
                <a:moveTo>
                  <a:pt x="17225" y="1969147"/>
                </a:moveTo>
                <a:lnTo>
                  <a:pt x="10439" y="1969147"/>
                </a:lnTo>
                <a:lnTo>
                  <a:pt x="16373" y="1966899"/>
                </a:lnTo>
                <a:lnTo>
                  <a:pt x="17225" y="1969147"/>
                </a:lnTo>
                <a:close/>
              </a:path>
              <a:path w="5289550" h="2266950">
                <a:moveTo>
                  <a:pt x="125945" y="2256180"/>
                </a:moveTo>
                <a:lnTo>
                  <a:pt x="117767" y="2252484"/>
                </a:lnTo>
                <a:lnTo>
                  <a:pt x="123695" y="2250239"/>
                </a:lnTo>
                <a:lnTo>
                  <a:pt x="125945" y="2256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7315" y="2282951"/>
            <a:ext cx="3875532" cy="3931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4332" y="2199132"/>
            <a:ext cx="4082796" cy="40827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383" y="4277867"/>
            <a:ext cx="1752600" cy="1752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65120" y="1772411"/>
            <a:ext cx="779145" cy="736600"/>
          </a:xfrm>
          <a:custGeom>
            <a:avLst/>
            <a:gdLst/>
            <a:ahLst/>
            <a:cxnLst/>
            <a:rect l="l" t="t" r="r" b="b"/>
            <a:pathLst>
              <a:path w="779145" h="736600">
                <a:moveTo>
                  <a:pt x="356616" y="736092"/>
                </a:moveTo>
                <a:lnTo>
                  <a:pt x="454152" y="623315"/>
                </a:lnTo>
                <a:lnTo>
                  <a:pt x="0" y="225551"/>
                </a:lnTo>
                <a:lnTo>
                  <a:pt x="196596" y="0"/>
                </a:lnTo>
                <a:lnTo>
                  <a:pt x="652271" y="397763"/>
                </a:lnTo>
                <a:lnTo>
                  <a:pt x="757543" y="397763"/>
                </a:lnTo>
                <a:lnTo>
                  <a:pt x="778764" y="707136"/>
                </a:lnTo>
                <a:lnTo>
                  <a:pt x="356616" y="736092"/>
                </a:lnTo>
                <a:close/>
              </a:path>
              <a:path w="779145" h="736600">
                <a:moveTo>
                  <a:pt x="757543" y="397763"/>
                </a:moveTo>
                <a:lnTo>
                  <a:pt x="652271" y="397763"/>
                </a:lnTo>
                <a:lnTo>
                  <a:pt x="749807" y="284988"/>
                </a:lnTo>
                <a:lnTo>
                  <a:pt x="757543" y="39776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56293" y="1763522"/>
            <a:ext cx="794385" cy="752475"/>
          </a:xfrm>
          <a:custGeom>
            <a:avLst/>
            <a:gdLst/>
            <a:ahLst/>
            <a:cxnLst/>
            <a:rect l="l" t="t" r="r" b="b"/>
            <a:pathLst>
              <a:path w="794385" h="752475">
                <a:moveTo>
                  <a:pt x="454704" y="632658"/>
                </a:moveTo>
                <a:lnTo>
                  <a:pt x="0" y="234873"/>
                </a:lnTo>
                <a:lnTo>
                  <a:pt x="205460" y="0"/>
                </a:lnTo>
                <a:lnTo>
                  <a:pt x="220486" y="13144"/>
                </a:lnTo>
                <a:lnTo>
                  <a:pt x="210832" y="13144"/>
                </a:lnTo>
                <a:lnTo>
                  <a:pt x="201879" y="13741"/>
                </a:lnTo>
                <a:lnTo>
                  <a:pt x="206655" y="17919"/>
                </a:lnTo>
                <a:lnTo>
                  <a:pt x="21572" y="229488"/>
                </a:lnTo>
                <a:lnTo>
                  <a:pt x="13131" y="229488"/>
                </a:lnTo>
                <a:lnTo>
                  <a:pt x="13728" y="238455"/>
                </a:lnTo>
                <a:lnTo>
                  <a:pt x="23380" y="238455"/>
                </a:lnTo>
                <a:lnTo>
                  <a:pt x="468522" y="627875"/>
                </a:lnTo>
                <a:lnTo>
                  <a:pt x="458889" y="627875"/>
                </a:lnTo>
                <a:lnTo>
                  <a:pt x="454704" y="632658"/>
                </a:lnTo>
                <a:close/>
              </a:path>
              <a:path w="794385" h="752475">
                <a:moveTo>
                  <a:pt x="206655" y="17919"/>
                </a:moveTo>
                <a:lnTo>
                  <a:pt x="201879" y="13741"/>
                </a:lnTo>
                <a:lnTo>
                  <a:pt x="210832" y="13144"/>
                </a:lnTo>
                <a:lnTo>
                  <a:pt x="206655" y="17919"/>
                </a:lnTo>
                <a:close/>
              </a:path>
              <a:path w="794385" h="752475">
                <a:moveTo>
                  <a:pt x="661377" y="415709"/>
                </a:moveTo>
                <a:lnTo>
                  <a:pt x="206655" y="17919"/>
                </a:lnTo>
                <a:lnTo>
                  <a:pt x="210832" y="13144"/>
                </a:lnTo>
                <a:lnTo>
                  <a:pt x="220486" y="13144"/>
                </a:lnTo>
                <a:lnTo>
                  <a:pt x="660182" y="397788"/>
                </a:lnTo>
                <a:lnTo>
                  <a:pt x="655993" y="402577"/>
                </a:lnTo>
                <a:lnTo>
                  <a:pt x="672865" y="402577"/>
                </a:lnTo>
                <a:lnTo>
                  <a:pt x="661377" y="415709"/>
                </a:lnTo>
                <a:close/>
              </a:path>
              <a:path w="794385" h="752475">
                <a:moveTo>
                  <a:pt x="13728" y="238455"/>
                </a:moveTo>
                <a:lnTo>
                  <a:pt x="13131" y="229488"/>
                </a:lnTo>
                <a:lnTo>
                  <a:pt x="17913" y="233671"/>
                </a:lnTo>
                <a:lnTo>
                  <a:pt x="13728" y="238455"/>
                </a:lnTo>
                <a:close/>
              </a:path>
              <a:path w="794385" h="752475">
                <a:moveTo>
                  <a:pt x="17913" y="233671"/>
                </a:moveTo>
                <a:lnTo>
                  <a:pt x="13131" y="229488"/>
                </a:lnTo>
                <a:lnTo>
                  <a:pt x="21572" y="229488"/>
                </a:lnTo>
                <a:lnTo>
                  <a:pt x="17913" y="233671"/>
                </a:lnTo>
                <a:close/>
              </a:path>
              <a:path w="794385" h="752475">
                <a:moveTo>
                  <a:pt x="23380" y="238455"/>
                </a:moveTo>
                <a:lnTo>
                  <a:pt x="13728" y="238455"/>
                </a:lnTo>
                <a:lnTo>
                  <a:pt x="17913" y="233671"/>
                </a:lnTo>
                <a:lnTo>
                  <a:pt x="23380" y="238455"/>
                </a:lnTo>
                <a:close/>
              </a:path>
              <a:path w="794385" h="752475">
                <a:moveTo>
                  <a:pt x="672865" y="402577"/>
                </a:moveTo>
                <a:lnTo>
                  <a:pt x="655993" y="402577"/>
                </a:lnTo>
                <a:lnTo>
                  <a:pt x="664959" y="401967"/>
                </a:lnTo>
                <a:lnTo>
                  <a:pt x="660182" y="397788"/>
                </a:lnTo>
                <a:lnTo>
                  <a:pt x="764641" y="278371"/>
                </a:lnTo>
                <a:lnTo>
                  <a:pt x="765720" y="294525"/>
                </a:lnTo>
                <a:lnTo>
                  <a:pt x="752995" y="294525"/>
                </a:lnTo>
                <a:lnTo>
                  <a:pt x="754016" y="309808"/>
                </a:lnTo>
                <a:lnTo>
                  <a:pt x="672865" y="402577"/>
                </a:lnTo>
                <a:close/>
              </a:path>
              <a:path w="794385" h="752475">
                <a:moveTo>
                  <a:pt x="754016" y="309808"/>
                </a:moveTo>
                <a:lnTo>
                  <a:pt x="752995" y="294525"/>
                </a:lnTo>
                <a:lnTo>
                  <a:pt x="764108" y="298272"/>
                </a:lnTo>
                <a:lnTo>
                  <a:pt x="754016" y="309808"/>
                </a:lnTo>
                <a:close/>
              </a:path>
              <a:path w="794385" h="752475">
                <a:moveTo>
                  <a:pt x="793929" y="716940"/>
                </a:moveTo>
                <a:lnTo>
                  <a:pt x="781202" y="716940"/>
                </a:lnTo>
                <a:lnTo>
                  <a:pt x="787107" y="710171"/>
                </a:lnTo>
                <a:lnTo>
                  <a:pt x="780750" y="710171"/>
                </a:lnTo>
                <a:lnTo>
                  <a:pt x="754016" y="309808"/>
                </a:lnTo>
                <a:lnTo>
                  <a:pt x="764108" y="298272"/>
                </a:lnTo>
                <a:lnTo>
                  <a:pt x="752995" y="294525"/>
                </a:lnTo>
                <a:lnTo>
                  <a:pt x="765720" y="294525"/>
                </a:lnTo>
                <a:lnTo>
                  <a:pt x="793477" y="710171"/>
                </a:lnTo>
                <a:lnTo>
                  <a:pt x="787107" y="710171"/>
                </a:lnTo>
                <a:lnTo>
                  <a:pt x="780778" y="710593"/>
                </a:lnTo>
                <a:lnTo>
                  <a:pt x="793505" y="710593"/>
                </a:lnTo>
                <a:lnTo>
                  <a:pt x="793929" y="716940"/>
                </a:lnTo>
                <a:close/>
              </a:path>
              <a:path w="794385" h="752475">
                <a:moveTo>
                  <a:pt x="655993" y="402577"/>
                </a:moveTo>
                <a:lnTo>
                  <a:pt x="660182" y="397788"/>
                </a:lnTo>
                <a:lnTo>
                  <a:pt x="664959" y="401967"/>
                </a:lnTo>
                <a:lnTo>
                  <a:pt x="655993" y="402577"/>
                </a:lnTo>
                <a:close/>
              </a:path>
              <a:path w="794385" h="752475">
                <a:moveTo>
                  <a:pt x="459485" y="636841"/>
                </a:moveTo>
                <a:lnTo>
                  <a:pt x="454704" y="632658"/>
                </a:lnTo>
                <a:lnTo>
                  <a:pt x="458889" y="627875"/>
                </a:lnTo>
                <a:lnTo>
                  <a:pt x="459485" y="636841"/>
                </a:lnTo>
                <a:close/>
              </a:path>
              <a:path w="794385" h="752475">
                <a:moveTo>
                  <a:pt x="467930" y="636841"/>
                </a:moveTo>
                <a:lnTo>
                  <a:pt x="459485" y="636841"/>
                </a:lnTo>
                <a:lnTo>
                  <a:pt x="458889" y="627875"/>
                </a:lnTo>
                <a:lnTo>
                  <a:pt x="468522" y="627875"/>
                </a:lnTo>
                <a:lnTo>
                  <a:pt x="472630" y="631469"/>
                </a:lnTo>
                <a:lnTo>
                  <a:pt x="467930" y="636841"/>
                </a:lnTo>
                <a:close/>
              </a:path>
              <a:path w="794385" h="752475">
                <a:moveTo>
                  <a:pt x="350240" y="752068"/>
                </a:moveTo>
                <a:lnTo>
                  <a:pt x="454704" y="632658"/>
                </a:lnTo>
                <a:lnTo>
                  <a:pt x="459485" y="636841"/>
                </a:lnTo>
                <a:lnTo>
                  <a:pt x="467930" y="636841"/>
                </a:lnTo>
                <a:lnTo>
                  <a:pt x="379993" y="737356"/>
                </a:lnTo>
                <a:lnTo>
                  <a:pt x="364693" y="738377"/>
                </a:lnTo>
                <a:lnTo>
                  <a:pt x="369900" y="748893"/>
                </a:lnTo>
                <a:lnTo>
                  <a:pt x="397804" y="748893"/>
                </a:lnTo>
                <a:lnTo>
                  <a:pt x="350240" y="752068"/>
                </a:lnTo>
                <a:close/>
              </a:path>
              <a:path w="794385" h="752475">
                <a:moveTo>
                  <a:pt x="781202" y="716940"/>
                </a:moveTo>
                <a:lnTo>
                  <a:pt x="780778" y="710593"/>
                </a:lnTo>
                <a:lnTo>
                  <a:pt x="787107" y="710171"/>
                </a:lnTo>
                <a:lnTo>
                  <a:pt x="781202" y="716940"/>
                </a:lnTo>
                <a:close/>
              </a:path>
              <a:path w="794385" h="752475">
                <a:moveTo>
                  <a:pt x="397804" y="748893"/>
                </a:moveTo>
                <a:lnTo>
                  <a:pt x="369900" y="748893"/>
                </a:lnTo>
                <a:lnTo>
                  <a:pt x="379993" y="737356"/>
                </a:lnTo>
                <a:lnTo>
                  <a:pt x="780778" y="710593"/>
                </a:lnTo>
                <a:lnTo>
                  <a:pt x="781202" y="716940"/>
                </a:lnTo>
                <a:lnTo>
                  <a:pt x="793929" y="716940"/>
                </a:lnTo>
                <a:lnTo>
                  <a:pt x="794296" y="722426"/>
                </a:lnTo>
                <a:lnTo>
                  <a:pt x="397804" y="748893"/>
                </a:lnTo>
                <a:close/>
              </a:path>
              <a:path w="794385" h="752475">
                <a:moveTo>
                  <a:pt x="369900" y="748893"/>
                </a:moveTo>
                <a:lnTo>
                  <a:pt x="364693" y="738377"/>
                </a:lnTo>
                <a:lnTo>
                  <a:pt x="379993" y="737356"/>
                </a:lnTo>
                <a:lnTo>
                  <a:pt x="369900" y="748893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2400000">
            <a:off x="2991035" y="2015242"/>
            <a:ext cx="519404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sz="2700" b="1" spc="-37" baseline="1543" dirty="0">
                <a:solidFill>
                  <a:srgbClr val="FF0000"/>
                </a:solidFill>
                <a:latin typeface="宋体"/>
                <a:cs typeface="宋体"/>
              </a:rPr>
              <a:t>老</a:t>
            </a:r>
            <a:r>
              <a:rPr sz="1800" b="1" dirty="0">
                <a:solidFill>
                  <a:srgbClr val="FF0000"/>
                </a:solidFill>
                <a:latin typeface="宋体"/>
                <a:cs typeface="宋体"/>
              </a:rPr>
              <a:t>板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8515" y="3916679"/>
            <a:ext cx="779145" cy="736600"/>
          </a:xfrm>
          <a:custGeom>
            <a:avLst/>
            <a:gdLst/>
            <a:ahLst/>
            <a:cxnLst/>
            <a:rect l="l" t="t" r="r" b="b"/>
            <a:pathLst>
              <a:path w="779144" h="736600">
                <a:moveTo>
                  <a:pt x="355092" y="736092"/>
                </a:moveTo>
                <a:lnTo>
                  <a:pt x="454152" y="623316"/>
                </a:lnTo>
                <a:lnTo>
                  <a:pt x="0" y="225552"/>
                </a:lnTo>
                <a:lnTo>
                  <a:pt x="196596" y="0"/>
                </a:lnTo>
                <a:lnTo>
                  <a:pt x="650747" y="397764"/>
                </a:lnTo>
                <a:lnTo>
                  <a:pt x="757543" y="397764"/>
                </a:lnTo>
                <a:lnTo>
                  <a:pt x="778764" y="707136"/>
                </a:lnTo>
                <a:lnTo>
                  <a:pt x="355092" y="736092"/>
                </a:lnTo>
                <a:close/>
              </a:path>
              <a:path w="779144" h="736600">
                <a:moveTo>
                  <a:pt x="757543" y="397764"/>
                </a:moveTo>
                <a:lnTo>
                  <a:pt x="650747" y="397764"/>
                </a:lnTo>
                <a:lnTo>
                  <a:pt x="749808" y="284988"/>
                </a:lnTo>
                <a:lnTo>
                  <a:pt x="757543" y="39776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029" y="3908006"/>
            <a:ext cx="794385" cy="752475"/>
          </a:xfrm>
          <a:custGeom>
            <a:avLst/>
            <a:gdLst/>
            <a:ahLst/>
            <a:cxnLst/>
            <a:rect l="l" t="t" r="r" b="b"/>
            <a:pathLst>
              <a:path w="794385" h="752475">
                <a:moveTo>
                  <a:pt x="454723" y="632664"/>
                </a:moveTo>
                <a:lnTo>
                  <a:pt x="0" y="234873"/>
                </a:lnTo>
                <a:lnTo>
                  <a:pt x="205473" y="0"/>
                </a:lnTo>
                <a:lnTo>
                  <a:pt x="220498" y="13144"/>
                </a:lnTo>
                <a:lnTo>
                  <a:pt x="210845" y="13144"/>
                </a:lnTo>
                <a:lnTo>
                  <a:pt x="201879" y="13741"/>
                </a:lnTo>
                <a:lnTo>
                  <a:pt x="206662" y="17925"/>
                </a:lnTo>
                <a:lnTo>
                  <a:pt x="21585" y="229488"/>
                </a:lnTo>
                <a:lnTo>
                  <a:pt x="13144" y="229488"/>
                </a:lnTo>
                <a:lnTo>
                  <a:pt x="13741" y="238455"/>
                </a:lnTo>
                <a:lnTo>
                  <a:pt x="23393" y="238455"/>
                </a:lnTo>
                <a:lnTo>
                  <a:pt x="468549" y="627888"/>
                </a:lnTo>
                <a:lnTo>
                  <a:pt x="458901" y="627888"/>
                </a:lnTo>
                <a:lnTo>
                  <a:pt x="454723" y="632664"/>
                </a:lnTo>
                <a:close/>
              </a:path>
              <a:path w="794385" h="752475">
                <a:moveTo>
                  <a:pt x="206662" y="17925"/>
                </a:moveTo>
                <a:lnTo>
                  <a:pt x="201879" y="13741"/>
                </a:lnTo>
                <a:lnTo>
                  <a:pt x="210845" y="13144"/>
                </a:lnTo>
                <a:lnTo>
                  <a:pt x="206662" y="17925"/>
                </a:lnTo>
                <a:close/>
              </a:path>
              <a:path w="794385" h="752475">
                <a:moveTo>
                  <a:pt x="661377" y="415709"/>
                </a:moveTo>
                <a:lnTo>
                  <a:pt x="206662" y="17925"/>
                </a:lnTo>
                <a:lnTo>
                  <a:pt x="210845" y="13144"/>
                </a:lnTo>
                <a:lnTo>
                  <a:pt x="220498" y="13144"/>
                </a:lnTo>
                <a:lnTo>
                  <a:pt x="660183" y="397802"/>
                </a:lnTo>
                <a:lnTo>
                  <a:pt x="656005" y="402577"/>
                </a:lnTo>
                <a:lnTo>
                  <a:pt x="672867" y="402577"/>
                </a:lnTo>
                <a:lnTo>
                  <a:pt x="661377" y="415709"/>
                </a:lnTo>
                <a:close/>
              </a:path>
              <a:path w="794385" h="752475">
                <a:moveTo>
                  <a:pt x="13741" y="238455"/>
                </a:moveTo>
                <a:lnTo>
                  <a:pt x="13144" y="229488"/>
                </a:lnTo>
                <a:lnTo>
                  <a:pt x="17925" y="233671"/>
                </a:lnTo>
                <a:lnTo>
                  <a:pt x="13741" y="238455"/>
                </a:lnTo>
                <a:close/>
              </a:path>
              <a:path w="794385" h="752475">
                <a:moveTo>
                  <a:pt x="17925" y="233671"/>
                </a:moveTo>
                <a:lnTo>
                  <a:pt x="13144" y="229488"/>
                </a:lnTo>
                <a:lnTo>
                  <a:pt x="21585" y="229488"/>
                </a:lnTo>
                <a:lnTo>
                  <a:pt x="17925" y="233671"/>
                </a:lnTo>
                <a:close/>
              </a:path>
              <a:path w="794385" h="752475">
                <a:moveTo>
                  <a:pt x="23393" y="238455"/>
                </a:moveTo>
                <a:lnTo>
                  <a:pt x="13741" y="238455"/>
                </a:lnTo>
                <a:lnTo>
                  <a:pt x="17925" y="233671"/>
                </a:lnTo>
                <a:lnTo>
                  <a:pt x="23393" y="238455"/>
                </a:lnTo>
                <a:close/>
              </a:path>
              <a:path w="794385" h="752475">
                <a:moveTo>
                  <a:pt x="672867" y="402577"/>
                </a:moveTo>
                <a:lnTo>
                  <a:pt x="656005" y="402577"/>
                </a:lnTo>
                <a:lnTo>
                  <a:pt x="664959" y="401980"/>
                </a:lnTo>
                <a:lnTo>
                  <a:pt x="660183" y="397802"/>
                </a:lnTo>
                <a:lnTo>
                  <a:pt x="764654" y="278384"/>
                </a:lnTo>
                <a:lnTo>
                  <a:pt x="765731" y="294525"/>
                </a:lnTo>
                <a:lnTo>
                  <a:pt x="752995" y="294525"/>
                </a:lnTo>
                <a:lnTo>
                  <a:pt x="754017" y="309831"/>
                </a:lnTo>
                <a:lnTo>
                  <a:pt x="672867" y="402577"/>
                </a:lnTo>
                <a:close/>
              </a:path>
              <a:path w="794385" h="752475">
                <a:moveTo>
                  <a:pt x="754017" y="309831"/>
                </a:moveTo>
                <a:lnTo>
                  <a:pt x="752995" y="294525"/>
                </a:lnTo>
                <a:lnTo>
                  <a:pt x="764120" y="298284"/>
                </a:lnTo>
                <a:lnTo>
                  <a:pt x="754017" y="309831"/>
                </a:lnTo>
                <a:close/>
              </a:path>
              <a:path w="794385" h="752475">
                <a:moveTo>
                  <a:pt x="793929" y="716940"/>
                </a:moveTo>
                <a:lnTo>
                  <a:pt x="781202" y="716940"/>
                </a:lnTo>
                <a:lnTo>
                  <a:pt x="787120" y="710171"/>
                </a:lnTo>
                <a:lnTo>
                  <a:pt x="780750" y="710171"/>
                </a:lnTo>
                <a:lnTo>
                  <a:pt x="754017" y="309831"/>
                </a:lnTo>
                <a:lnTo>
                  <a:pt x="764120" y="298284"/>
                </a:lnTo>
                <a:lnTo>
                  <a:pt x="752995" y="294525"/>
                </a:lnTo>
                <a:lnTo>
                  <a:pt x="765731" y="294525"/>
                </a:lnTo>
                <a:lnTo>
                  <a:pt x="793477" y="710171"/>
                </a:lnTo>
                <a:lnTo>
                  <a:pt x="787120" y="710171"/>
                </a:lnTo>
                <a:lnTo>
                  <a:pt x="780778" y="710594"/>
                </a:lnTo>
                <a:lnTo>
                  <a:pt x="793506" y="710594"/>
                </a:lnTo>
                <a:lnTo>
                  <a:pt x="793929" y="716940"/>
                </a:lnTo>
                <a:close/>
              </a:path>
              <a:path w="794385" h="752475">
                <a:moveTo>
                  <a:pt x="656005" y="402577"/>
                </a:moveTo>
                <a:lnTo>
                  <a:pt x="660183" y="397802"/>
                </a:lnTo>
                <a:lnTo>
                  <a:pt x="664959" y="401980"/>
                </a:lnTo>
                <a:lnTo>
                  <a:pt x="656005" y="402577"/>
                </a:lnTo>
                <a:close/>
              </a:path>
              <a:path w="794385" h="752475">
                <a:moveTo>
                  <a:pt x="459498" y="636841"/>
                </a:moveTo>
                <a:lnTo>
                  <a:pt x="454723" y="632664"/>
                </a:lnTo>
                <a:lnTo>
                  <a:pt x="458901" y="627888"/>
                </a:lnTo>
                <a:lnTo>
                  <a:pt x="459498" y="636841"/>
                </a:lnTo>
                <a:close/>
              </a:path>
              <a:path w="794385" h="752475">
                <a:moveTo>
                  <a:pt x="467943" y="636841"/>
                </a:moveTo>
                <a:lnTo>
                  <a:pt x="459498" y="636841"/>
                </a:lnTo>
                <a:lnTo>
                  <a:pt x="458901" y="627888"/>
                </a:lnTo>
                <a:lnTo>
                  <a:pt x="468549" y="627888"/>
                </a:lnTo>
                <a:lnTo>
                  <a:pt x="472643" y="631469"/>
                </a:lnTo>
                <a:lnTo>
                  <a:pt x="467943" y="636841"/>
                </a:lnTo>
                <a:close/>
              </a:path>
              <a:path w="794385" h="752475">
                <a:moveTo>
                  <a:pt x="350253" y="752081"/>
                </a:moveTo>
                <a:lnTo>
                  <a:pt x="454723" y="632664"/>
                </a:lnTo>
                <a:lnTo>
                  <a:pt x="459498" y="636841"/>
                </a:lnTo>
                <a:lnTo>
                  <a:pt x="467943" y="636841"/>
                </a:lnTo>
                <a:lnTo>
                  <a:pt x="380017" y="737355"/>
                </a:lnTo>
                <a:lnTo>
                  <a:pt x="364705" y="738378"/>
                </a:lnTo>
                <a:lnTo>
                  <a:pt x="369912" y="748906"/>
                </a:lnTo>
                <a:lnTo>
                  <a:pt x="397795" y="748906"/>
                </a:lnTo>
                <a:lnTo>
                  <a:pt x="350253" y="752081"/>
                </a:lnTo>
                <a:close/>
              </a:path>
              <a:path w="794385" h="752475">
                <a:moveTo>
                  <a:pt x="781202" y="716940"/>
                </a:moveTo>
                <a:lnTo>
                  <a:pt x="780778" y="710594"/>
                </a:lnTo>
                <a:lnTo>
                  <a:pt x="787120" y="710171"/>
                </a:lnTo>
                <a:lnTo>
                  <a:pt x="781202" y="716940"/>
                </a:lnTo>
                <a:close/>
              </a:path>
              <a:path w="794385" h="752475">
                <a:moveTo>
                  <a:pt x="397795" y="748906"/>
                </a:moveTo>
                <a:lnTo>
                  <a:pt x="369912" y="748906"/>
                </a:lnTo>
                <a:lnTo>
                  <a:pt x="380017" y="737355"/>
                </a:lnTo>
                <a:lnTo>
                  <a:pt x="780778" y="710594"/>
                </a:lnTo>
                <a:lnTo>
                  <a:pt x="781202" y="716940"/>
                </a:lnTo>
                <a:lnTo>
                  <a:pt x="793929" y="716940"/>
                </a:lnTo>
                <a:lnTo>
                  <a:pt x="794296" y="722426"/>
                </a:lnTo>
                <a:lnTo>
                  <a:pt x="397795" y="748906"/>
                </a:lnTo>
                <a:close/>
              </a:path>
              <a:path w="794385" h="752475">
                <a:moveTo>
                  <a:pt x="369912" y="748906"/>
                </a:moveTo>
                <a:lnTo>
                  <a:pt x="364705" y="738378"/>
                </a:lnTo>
                <a:lnTo>
                  <a:pt x="380017" y="737355"/>
                </a:lnTo>
                <a:lnTo>
                  <a:pt x="369912" y="74890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 rot="2400000">
            <a:off x="538408" y="4159548"/>
            <a:ext cx="328688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sz="1800" b="1" dirty="0">
                <a:solidFill>
                  <a:srgbClr val="FF0000"/>
                </a:solidFill>
                <a:latin typeface="宋体"/>
                <a:cs typeface="宋体"/>
              </a:rPr>
              <a:t>我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7910" y="243789"/>
            <a:ext cx="510476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48000">
              <a:lnSpc>
                <a:spcPct val="100000"/>
              </a:lnSpc>
              <a:spcBef>
                <a:spcPts val="95"/>
              </a:spcBef>
            </a:pPr>
            <a:r>
              <a:rPr dirty="0"/>
              <a:t>初入江</a:t>
            </a:r>
            <a:r>
              <a:rPr spc="-5" dirty="0"/>
              <a:t>湖 </a:t>
            </a:r>
            <a:r>
              <a:rPr dirty="0">
                <a:solidFill>
                  <a:srgbClr val="000000"/>
                </a:solidFill>
              </a:rPr>
              <a:t>进入下一阶段的小建</a:t>
            </a:r>
            <a:r>
              <a:rPr spc="-5" dirty="0">
                <a:solidFill>
                  <a:srgbClr val="000000"/>
                </a:solidFill>
              </a:rPr>
              <a:t>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2211336"/>
            <a:ext cx="582612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1</a:t>
            </a:r>
            <a:r>
              <a:rPr sz="2400" b="1" spc="-5" dirty="0">
                <a:latin typeface="宋体"/>
                <a:cs typeface="宋体"/>
              </a:rPr>
              <a:t>、“大数据”并不等于“数据大</a:t>
            </a:r>
            <a:r>
              <a:rPr sz="2400" b="1" spc="-10" dirty="0">
                <a:latin typeface="宋体"/>
                <a:cs typeface="宋体"/>
              </a:rPr>
              <a:t>”；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2</a:t>
            </a:r>
            <a:r>
              <a:rPr sz="2400" b="1" spc="-5" dirty="0">
                <a:latin typeface="宋体"/>
                <a:cs typeface="宋体"/>
              </a:rPr>
              <a:t>、再次强调</a:t>
            </a:r>
            <a:r>
              <a:rPr sz="2400" b="1" spc="-5" dirty="0">
                <a:latin typeface="Calibri"/>
                <a:cs typeface="Calibri"/>
              </a:rPr>
              <a:t>baseline</a:t>
            </a:r>
            <a:r>
              <a:rPr sz="2400" b="1" spc="-5" dirty="0">
                <a:latin typeface="宋体"/>
                <a:cs typeface="宋体"/>
              </a:rPr>
              <a:t>，“拿来主义”不可</a:t>
            </a:r>
            <a:r>
              <a:rPr sz="2400" b="1" spc="-10" dirty="0">
                <a:latin typeface="宋体"/>
                <a:cs typeface="宋体"/>
              </a:rPr>
              <a:t>耻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3</a:t>
            </a:r>
            <a:r>
              <a:rPr sz="2400" b="1" spc="-5" dirty="0">
                <a:latin typeface="宋体"/>
                <a:cs typeface="宋体"/>
              </a:rPr>
              <a:t>、切记生搬硬套，针对性的改进</a:t>
            </a:r>
            <a:r>
              <a:rPr sz="2400" b="1" spc="-5" dirty="0">
                <a:latin typeface="Calibri"/>
                <a:cs typeface="Calibri"/>
              </a:rPr>
              <a:t>=</a:t>
            </a:r>
            <a:r>
              <a:rPr sz="2400" b="1" spc="-5" dirty="0">
                <a:latin typeface="宋体"/>
                <a:cs typeface="宋体"/>
              </a:rPr>
              <a:t>创</a:t>
            </a:r>
            <a:r>
              <a:rPr sz="2400" b="1" spc="-10" dirty="0">
                <a:latin typeface="宋体"/>
                <a:cs typeface="宋体"/>
              </a:rPr>
              <a:t>新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9911" y="243789"/>
            <a:ext cx="688276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98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6F2F9F"/>
                </a:solidFill>
                <a:latin typeface="黑体"/>
                <a:cs typeface="黑体"/>
              </a:rPr>
              <a:t>登堂入室及华山论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剑</a:t>
            </a:r>
            <a:endParaRPr sz="4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4000" spc="-5" dirty="0">
                <a:latin typeface="黑体"/>
                <a:cs typeface="黑体"/>
              </a:rPr>
              <a:t>1.</a:t>
            </a:r>
            <a:r>
              <a:rPr sz="4000" spc="-45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朋友圈决定了你人生的高度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7735" y="1612391"/>
            <a:ext cx="7935467" cy="478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910" y="243789"/>
            <a:ext cx="4596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登堂入室及华山论剑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5911" y="853389"/>
            <a:ext cx="5866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2.</a:t>
            </a:r>
            <a:r>
              <a:rPr sz="4000" spc="-50" dirty="0">
                <a:latin typeface="黑体"/>
                <a:cs typeface="黑体"/>
              </a:rPr>
              <a:t> 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选择</a:t>
            </a:r>
            <a:r>
              <a:rPr sz="4000" spc="-5" dirty="0">
                <a:latin typeface="黑体"/>
                <a:cs typeface="黑体"/>
              </a:rPr>
              <a:t>永远比努力更重要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716" y="2788920"/>
            <a:ext cx="4067555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3712" y="2717292"/>
            <a:ext cx="4040124" cy="2289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9088" y="5576747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20世纪70年</a:t>
            </a:r>
            <a:r>
              <a:rPr sz="3200" spc="0" dirty="0">
                <a:latin typeface="黑体"/>
                <a:cs typeface="黑体"/>
              </a:rPr>
              <a:t>代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39507" y="5598515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20世纪90年</a:t>
            </a:r>
            <a:r>
              <a:rPr sz="3200" spc="0" dirty="0">
                <a:latin typeface="黑体"/>
                <a:cs typeface="黑体"/>
              </a:rPr>
              <a:t>代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910" y="243789"/>
            <a:ext cx="4596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登堂入室及华山论剑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1911" y="853389"/>
            <a:ext cx="739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黑体"/>
                <a:cs typeface="黑体"/>
              </a:rPr>
              <a:t>3.</a:t>
            </a:r>
            <a:r>
              <a:rPr sz="4000" spc="-35" dirty="0">
                <a:latin typeface="黑体"/>
                <a:cs typeface="黑体"/>
              </a:rPr>
              <a:t> </a:t>
            </a:r>
            <a:r>
              <a:rPr sz="4000" spc="-5" dirty="0">
                <a:latin typeface="黑体"/>
                <a:cs typeface="黑体"/>
              </a:rPr>
              <a:t>唯一的限制往往是自己的</a:t>
            </a:r>
            <a:r>
              <a:rPr sz="4000" spc="-5" dirty="0">
                <a:solidFill>
                  <a:srgbClr val="6F2F9F"/>
                </a:solidFill>
                <a:latin typeface="黑体"/>
                <a:cs typeface="黑体"/>
              </a:rPr>
              <a:t>妥协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71188" y="6139256"/>
            <a:ext cx="3683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华山之巅背后的秘</a:t>
            </a:r>
            <a:r>
              <a:rPr sz="3200" spc="0" dirty="0">
                <a:latin typeface="黑体"/>
                <a:cs typeface="黑体"/>
              </a:rPr>
              <a:t>密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51091" y="2223516"/>
            <a:ext cx="4194048" cy="3119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8175" y="1691639"/>
            <a:ext cx="2356104" cy="4189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83564" cy="1083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763511"/>
            <a:ext cx="12192000" cy="94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AI热潮及AI难点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33410" y="5802198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知识结构复</a:t>
            </a:r>
            <a:r>
              <a:rPr sz="3200" spc="0" dirty="0">
                <a:latin typeface="黑体"/>
                <a:cs typeface="黑体"/>
              </a:rPr>
              <a:t>杂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836" y="5802121"/>
            <a:ext cx="1245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AI热</a:t>
            </a:r>
            <a:r>
              <a:rPr sz="3200" spc="0" dirty="0">
                <a:latin typeface="黑体"/>
                <a:cs typeface="黑体"/>
              </a:rPr>
              <a:t>潮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66972" y="5802198"/>
            <a:ext cx="2058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新手不友</a:t>
            </a:r>
            <a:r>
              <a:rPr sz="3200" spc="0" dirty="0">
                <a:latin typeface="黑体"/>
                <a:cs typeface="黑体"/>
              </a:rPr>
              <a:t>好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69007" y="1504188"/>
            <a:ext cx="7310628" cy="4157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95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AI</a:t>
            </a:r>
            <a:r>
              <a:rPr dirty="0"/>
              <a:t>现有入门办</a:t>
            </a:r>
            <a:r>
              <a:rPr spc="-5" dirty="0"/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690" y="5546090"/>
            <a:ext cx="24644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学校专业课程 火爆但难</a:t>
            </a:r>
            <a:r>
              <a:rPr sz="3200" spc="0" dirty="0">
                <a:latin typeface="黑体"/>
                <a:cs typeface="黑体"/>
              </a:rPr>
              <a:t>懂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83094" y="5546090"/>
            <a:ext cx="36836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博客、论坛、网</a:t>
            </a:r>
            <a:r>
              <a:rPr sz="3200" spc="0" dirty="0">
                <a:latin typeface="黑体"/>
                <a:cs typeface="黑体"/>
              </a:rPr>
              <a:t>站 </a:t>
            </a:r>
            <a:r>
              <a:rPr sz="3200" dirty="0">
                <a:latin typeface="黑体"/>
                <a:cs typeface="黑体"/>
              </a:rPr>
              <a:t>品质随机、不成体</a:t>
            </a:r>
            <a:r>
              <a:rPr sz="3200" spc="0" dirty="0">
                <a:latin typeface="黑体"/>
                <a:cs typeface="黑体"/>
              </a:rPr>
              <a:t>系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4340" y="195071"/>
            <a:ext cx="3596640" cy="5227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50991" y="2045207"/>
            <a:ext cx="5774436" cy="3029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73590">
              <a:lnSpc>
                <a:spcPct val="100000"/>
              </a:lnSpc>
              <a:spcBef>
                <a:spcPts val="95"/>
              </a:spcBef>
            </a:pPr>
            <a:r>
              <a:rPr dirty="0"/>
              <a:t>课程目</a:t>
            </a:r>
            <a:r>
              <a:rPr spc="-5" dirty="0"/>
              <a:t>标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50155" y="947622"/>
            <a:ext cx="24644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6F2F9F"/>
                </a:solidFill>
                <a:latin typeface="黑体"/>
                <a:cs typeface="黑体"/>
              </a:rPr>
              <a:t>跨越两个鸿沟 具备进阶能</a:t>
            </a:r>
            <a:r>
              <a:rPr sz="3200" spc="0" dirty="0">
                <a:solidFill>
                  <a:srgbClr val="6F2F9F"/>
                </a:solidFill>
                <a:latin typeface="黑体"/>
                <a:cs typeface="黑体"/>
              </a:rPr>
              <a:t>力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23858" y="5735954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老师觉得你</a:t>
            </a:r>
            <a:r>
              <a:rPr sz="3200" spc="0" dirty="0">
                <a:latin typeface="黑体"/>
                <a:cs typeface="黑体"/>
              </a:rPr>
              <a:t>懂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000" y="5735954"/>
            <a:ext cx="2058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距离实践</a:t>
            </a:r>
            <a:r>
              <a:rPr sz="3200" spc="0" dirty="0">
                <a:latin typeface="黑体"/>
                <a:cs typeface="黑体"/>
              </a:rPr>
              <a:t>远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600" y="2298838"/>
            <a:ext cx="3044952" cy="2923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1403" y="2312693"/>
            <a:ext cx="2437796" cy="2575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65590">
              <a:lnSpc>
                <a:spcPct val="100000"/>
              </a:lnSpc>
              <a:spcBef>
                <a:spcPts val="95"/>
              </a:spcBef>
            </a:pPr>
            <a:r>
              <a:rPr dirty="0"/>
              <a:t>知识的魅</a:t>
            </a:r>
            <a:r>
              <a:rPr spc="-5" dirty="0"/>
              <a:t>力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65234" y="5801995"/>
            <a:ext cx="16516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“智猪</a:t>
            </a:r>
            <a:r>
              <a:rPr sz="3200" spc="0" dirty="0">
                <a:latin typeface="黑体"/>
                <a:cs typeface="黑体"/>
              </a:rPr>
              <a:t>”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2119" y="1678622"/>
            <a:ext cx="32772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理工科知识不友好 穿越感受知识魅</a:t>
            </a:r>
            <a:r>
              <a:rPr sz="3200" spc="0" dirty="0">
                <a:latin typeface="黑体"/>
                <a:cs typeface="黑体"/>
              </a:rPr>
              <a:t>力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650" y="5801995"/>
            <a:ext cx="28708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黑体"/>
                <a:cs typeface="黑体"/>
              </a:rPr>
              <a:t>二进制VS十进</a:t>
            </a:r>
            <a:r>
              <a:rPr sz="3200" spc="0" dirty="0">
                <a:latin typeface="黑体"/>
                <a:cs typeface="黑体"/>
              </a:rPr>
              <a:t>制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05939" y="1002664"/>
            <a:ext cx="8602959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78120" y="5801995"/>
            <a:ext cx="1245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偶蹄</a:t>
            </a:r>
            <a:r>
              <a:rPr sz="3200" spc="0" dirty="0">
                <a:latin typeface="黑体"/>
                <a:cs typeface="黑体"/>
              </a:rPr>
              <a:t>目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26508" y="3026664"/>
            <a:ext cx="2540508" cy="2540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7219" y="3371088"/>
            <a:ext cx="2727960" cy="185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4068" y="2798064"/>
            <a:ext cx="3810000" cy="2423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65590">
              <a:lnSpc>
                <a:spcPct val="100000"/>
              </a:lnSpc>
              <a:spcBef>
                <a:spcPts val="95"/>
              </a:spcBef>
            </a:pPr>
            <a:r>
              <a:rPr dirty="0"/>
              <a:t>知识的魅</a:t>
            </a:r>
            <a:r>
              <a:rPr spc="-5" dirty="0"/>
              <a:t>力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1439" y="5801995"/>
            <a:ext cx="3277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机器有几根手指</a:t>
            </a:r>
            <a:r>
              <a:rPr sz="3200" spc="0" dirty="0">
                <a:latin typeface="黑体"/>
                <a:cs typeface="黑体"/>
              </a:rPr>
              <a:t>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9940" y="5801995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强行十进制</a:t>
            </a:r>
            <a:r>
              <a:rPr sz="3200" spc="0" dirty="0">
                <a:latin typeface="黑体"/>
                <a:cs typeface="黑体"/>
              </a:rPr>
              <a:t>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0748" y="1703832"/>
            <a:ext cx="4511040" cy="3413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2284" y="1924811"/>
            <a:ext cx="5423916" cy="3009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587</Words>
  <Application>Microsoft Office PowerPoint</Application>
  <PresentationFormat>宽屏</PresentationFormat>
  <Paragraphs>218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黑体</vt:lpstr>
      <vt:lpstr>宋体</vt:lpstr>
      <vt:lpstr>微软雅黑</vt:lpstr>
      <vt:lpstr>Adobe Arabic</vt:lpstr>
      <vt:lpstr>Algerian</vt:lpstr>
      <vt:lpstr>Calibri</vt:lpstr>
      <vt:lpstr>Segoe Print</vt:lpstr>
      <vt:lpstr>Times New Roman</vt:lpstr>
      <vt:lpstr>Office Theme</vt:lpstr>
      <vt:lpstr>青年A I  自强项目</vt:lpstr>
      <vt:lpstr>PowerPoint 演示文稿</vt:lpstr>
      <vt:lpstr>进阶实践</vt:lpstr>
      <vt:lpstr>课程流程</vt:lpstr>
      <vt:lpstr>AI热潮及AI难点</vt:lpstr>
      <vt:lpstr>AI现有入门办法</vt:lpstr>
      <vt:lpstr>课程目标</vt:lpstr>
      <vt:lpstr>知识的魅力</vt:lpstr>
      <vt:lpstr>知识的魅力</vt:lpstr>
      <vt:lpstr>知识产生的规律</vt:lpstr>
      <vt:lpstr>专注学术的问题</vt:lpstr>
      <vt:lpstr>本次授课的逻辑</vt:lpstr>
      <vt:lpstr>AI回顾</vt:lpstr>
      <vt:lpstr>AI回顾</vt:lpstr>
      <vt:lpstr>感知过程</vt:lpstr>
      <vt:lpstr>感知过程</vt:lpstr>
      <vt:lpstr>感知数据</vt:lpstr>
      <vt:lpstr>AI是大数据关键一步</vt:lpstr>
      <vt:lpstr>什么是结构化数据？</vt:lpstr>
      <vt:lpstr>感知小结</vt:lpstr>
      <vt:lpstr>认知概述</vt:lpstr>
      <vt:lpstr>PowerPoint 演示文稿</vt:lpstr>
      <vt:lpstr>计算机感知靠算法</vt:lpstr>
      <vt:lpstr>什么样的男生受欢迎</vt:lpstr>
      <vt:lpstr>图像为例</vt:lpstr>
      <vt:lpstr>计算机VS人眼</vt:lpstr>
      <vt:lpstr>人类认知图像的效果</vt:lpstr>
      <vt:lpstr>人类认知图像的原理</vt:lpstr>
      <vt:lpstr>为什么机器很笨？</vt:lpstr>
      <vt:lpstr>划拨沉寂的惊雷</vt:lpstr>
      <vt:lpstr>反馈输出</vt:lpstr>
      <vt:lpstr>1、所有突破都仅限深度神经网络</vt:lpstr>
      <vt:lpstr>PowerPoint 演示文稿</vt:lpstr>
      <vt:lpstr>第二部分：进阶办法 共享开源</vt:lpstr>
      <vt:lpstr>人才梯队</vt:lpstr>
      <vt:lpstr>PowerPoint 演示文稿</vt:lpstr>
      <vt:lpstr>菜鸟筑基</vt:lpstr>
      <vt:lpstr>PowerPoint 演示文稿</vt:lpstr>
      <vt:lpstr>特例</vt:lpstr>
      <vt:lpstr>菜鸟筑基</vt:lpstr>
      <vt:lpstr>本阶段总结</vt:lpstr>
      <vt:lpstr>初入江湖</vt:lpstr>
      <vt:lpstr>初入江湖</vt:lpstr>
      <vt:lpstr>初入江湖</vt:lpstr>
      <vt:lpstr>PowerPoint 演示文稿</vt:lpstr>
      <vt:lpstr>初入江湖 进入下一阶段的小建议</vt:lpstr>
      <vt:lpstr>PowerPoint 演示文稿</vt:lpstr>
      <vt:lpstr>登堂入室及华山论剑</vt:lpstr>
      <vt:lpstr>登堂入室及华山论剑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青年A I  自强项目</dc:title>
  <cp:lastModifiedBy>刘 毅</cp:lastModifiedBy>
  <cp:revision>4</cp:revision>
  <dcterms:created xsi:type="dcterms:W3CDTF">2018-10-16T00:32:00Z</dcterms:created>
  <dcterms:modified xsi:type="dcterms:W3CDTF">2018-10-19T08:21:32Z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2018-09-30T00:00:00Z</vt:filetime>
  </property>
  <property fmtid="{D5CDD505-2E9C-101B-9397-08002B2CF9AE}" pid="3" name="Creator">
    <vt:lpwstr>WPS 演示</vt:lpwstr>
  </property>
  <property fmtid="{D5CDD505-2E9C-101B-9397-08002B2CF9AE}" pid="4" name="LastSaved">
    <vt:filetime>2018-10-16T00:00:00Z</vt:filetime>
  </property>
</Properties>
</file>